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1250-02A7-4DAC-8ABC-C6D5E344C9DB}" type="datetimeFigureOut">
              <a:rPr lang="pt-BR" smtClean="0"/>
              <a:pPr/>
              <a:t>04/11/2011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BC08-A74F-4255-9D0F-2915E0010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1250-02A7-4DAC-8ABC-C6D5E344C9DB}" type="datetimeFigureOut">
              <a:rPr lang="pt-BR" smtClean="0"/>
              <a:pPr/>
              <a:t>04/11/2011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BC08-A74F-4255-9D0F-2915E0010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1250-02A7-4DAC-8ABC-C6D5E344C9DB}" type="datetimeFigureOut">
              <a:rPr lang="pt-BR" smtClean="0"/>
              <a:pPr/>
              <a:t>04/11/2011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BC08-A74F-4255-9D0F-2915E0010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1250-02A7-4DAC-8ABC-C6D5E344C9DB}" type="datetimeFigureOut">
              <a:rPr lang="pt-BR" smtClean="0"/>
              <a:pPr/>
              <a:t>04/11/2011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BC08-A74F-4255-9D0F-2915E0010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1250-02A7-4DAC-8ABC-C6D5E344C9DB}" type="datetimeFigureOut">
              <a:rPr lang="pt-BR" smtClean="0"/>
              <a:pPr/>
              <a:t>04/11/2011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BC08-A74F-4255-9D0F-2915E0010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1250-02A7-4DAC-8ABC-C6D5E344C9DB}" type="datetimeFigureOut">
              <a:rPr lang="pt-BR" smtClean="0"/>
              <a:pPr/>
              <a:t>04/11/2011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BC08-A74F-4255-9D0F-2915E0010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1250-02A7-4DAC-8ABC-C6D5E344C9DB}" type="datetimeFigureOut">
              <a:rPr lang="pt-BR" smtClean="0"/>
              <a:pPr/>
              <a:t>04/11/2011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BC08-A74F-4255-9D0F-2915E0010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1250-02A7-4DAC-8ABC-C6D5E344C9DB}" type="datetimeFigureOut">
              <a:rPr lang="pt-BR" smtClean="0"/>
              <a:pPr/>
              <a:t>04/11/2011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BC08-A74F-4255-9D0F-2915E0010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1250-02A7-4DAC-8ABC-C6D5E344C9DB}" type="datetimeFigureOut">
              <a:rPr lang="pt-BR" smtClean="0"/>
              <a:pPr/>
              <a:t>04/11/2011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BC08-A74F-4255-9D0F-2915E0010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1250-02A7-4DAC-8ABC-C6D5E344C9DB}" type="datetimeFigureOut">
              <a:rPr lang="pt-BR" smtClean="0"/>
              <a:pPr/>
              <a:t>04/11/2011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BC08-A74F-4255-9D0F-2915E0010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1250-02A7-4DAC-8ABC-C6D5E344C9DB}" type="datetimeFigureOut">
              <a:rPr lang="pt-BR" smtClean="0"/>
              <a:pPr/>
              <a:t>04/11/2011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BC08-A74F-4255-9D0F-2915E0010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01250-02A7-4DAC-8ABC-C6D5E344C9DB}" type="datetimeFigureOut">
              <a:rPr lang="pt-BR" smtClean="0"/>
              <a:pPr/>
              <a:t>04/11/2011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7BC08-A74F-4255-9D0F-2915E0010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29058" y="4143380"/>
            <a:ext cx="4143404" cy="571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pt-BR" b="1" dirty="0" smtClean="0"/>
              <a:t>OSCAR</a:t>
            </a:r>
            <a:r>
              <a:rPr lang="pt-BR" dirty="0" smtClean="0"/>
              <a:t>  </a:t>
            </a:r>
            <a:r>
              <a:rPr lang="pt-BR" b="1" dirty="0" smtClean="0"/>
              <a:t>JARA</a:t>
            </a:r>
            <a:r>
              <a:rPr lang="pt-BR" dirty="0" smtClean="0"/>
              <a:t> </a:t>
            </a:r>
            <a:r>
              <a:rPr lang="pt-BR" b="1" dirty="0" smtClean="0"/>
              <a:t>H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Bernard MT Condensed" pitchFamily="18" charset="0"/>
              </a:rPr>
              <a:t>OFICINA  </a:t>
            </a:r>
            <a:br>
              <a:rPr lang="pt-BR" b="1" dirty="0" smtClean="0">
                <a:latin typeface="Bernard MT Condensed" pitchFamily="18" charset="0"/>
              </a:rPr>
            </a:br>
            <a:r>
              <a:rPr lang="pt-BR" b="1" dirty="0" smtClean="0">
                <a:latin typeface="Bernard MT Condensed" pitchFamily="18" charset="0"/>
              </a:rPr>
              <a:t/>
            </a:r>
            <a:br>
              <a:rPr lang="pt-BR" b="1" dirty="0" smtClean="0">
                <a:latin typeface="Bernard MT Condensed" pitchFamily="18" charset="0"/>
              </a:rPr>
            </a:br>
            <a:r>
              <a:rPr lang="pt-BR" b="1" dirty="0" smtClean="0">
                <a:latin typeface="Bernard MT Condensed" pitchFamily="18" charset="0"/>
              </a:rPr>
              <a:t>    SISTEMATIZAÇÃO DE EXPERIÊNCIAS</a:t>
            </a:r>
            <a:r>
              <a:rPr lang="pt-BR" dirty="0" smtClean="0"/>
              <a:t>	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MOMENTO DE DESPADRONIZAR AS VERDADES EM NÓS INCUTIDAS.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4000" dirty="0" smtClean="0"/>
              <a:t>  VISUALIZAÇÃO DOS FUNDAMENTOS QUE COMPÕEM AS IDÉIAS DO GRUPO, CRIAR A SENSIBILIDADE.</a:t>
            </a:r>
          </a:p>
          <a:p>
            <a:pPr>
              <a:buNone/>
            </a:pPr>
            <a:r>
              <a:rPr lang="pt-BR" sz="4000" dirty="0" smtClean="0"/>
              <a:t>   REALIZAÇÃO DA SISTEMATIZAÇÃO CRÍTICA OBSERVANDO OS INSTRUMENTOS, PROCEDIMENTOS E ESPAÇOS, CONDIÇÕES PESSOAIS E INSTITUCIONAIS.</a:t>
            </a:r>
            <a:endParaRPr lang="pt-BR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CRITICIDADE LEGÍTIMA ADVINDA DO CONCORDAR/DISCORDAR/DISCUTIR.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4000" dirty="0" smtClean="0"/>
              <a:t> A SISTEMATIZAÇÃO É IMPULSIONADA PELA DIVERSIDADE DE IDÉIAS.</a:t>
            </a:r>
          </a:p>
          <a:p>
            <a:pPr>
              <a:buNone/>
            </a:pPr>
            <a:r>
              <a:rPr lang="pt-BR" sz="4000" dirty="0" smtClean="0"/>
              <a:t>  CONSCIÊNCIA DE QUE AO COLOCARMOS EM PRÁTICA AS NOVAS IDÉIAS, GERA-SE A NECESSIDADE DE UMA NOVA SISTEMATIZAÇÃO  A POSTERIORI.</a:t>
            </a:r>
            <a:endParaRPr lang="pt-BR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b="1" dirty="0" smtClean="0"/>
              <a:t>MOTIVOS</a:t>
            </a:r>
            <a:r>
              <a:rPr lang="pt-BR" dirty="0" smtClean="0"/>
              <a:t>  EVIDENCIAM  </a:t>
            </a:r>
            <a:r>
              <a:rPr lang="pt-BR" b="1" dirty="0" smtClean="0"/>
              <a:t>BUSCAS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COMPREENSÃO E MELHORIAS DAS PRÁTICAS.</a:t>
            </a:r>
          </a:p>
          <a:p>
            <a:r>
              <a:rPr lang="pt-BR" sz="4000" dirty="0" smtClean="0"/>
              <a:t>INTERCÂMBIO DE APRENDIZAGENS.</a:t>
            </a:r>
          </a:p>
          <a:p>
            <a:r>
              <a:rPr lang="pt-BR" sz="4000" dirty="0" smtClean="0"/>
              <a:t>APONTAR REFLEXÃO TEÓRICA.</a:t>
            </a:r>
          </a:p>
          <a:p>
            <a:r>
              <a:rPr lang="pt-BR" sz="4000" dirty="0" smtClean="0"/>
              <a:t>INCIDIR EM POLÍTICAS.</a:t>
            </a:r>
            <a:endParaRPr lang="pt-BR" sz="4000" smtClean="0"/>
          </a:p>
          <a:p>
            <a:r>
              <a:rPr lang="pt-BR" sz="4000" smtClean="0"/>
              <a:t>FORTALECIMENTO </a:t>
            </a:r>
            <a:r>
              <a:rPr lang="pt-BR" sz="4000" dirty="0" smtClean="0"/>
              <a:t>DA IDENTIDADE.</a:t>
            </a:r>
            <a:endParaRPr lang="pt-B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pt-BR" b="1" dirty="0" smtClean="0">
                <a:latin typeface="Bernard MT Condensed" pitchFamily="18" charset="0"/>
              </a:rPr>
              <a:t>INSTRUMENTOS</a:t>
            </a:r>
            <a:endParaRPr lang="pt-BR" b="1" dirty="0">
              <a:latin typeface="Bernard MT Condensed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85918" y="2786058"/>
            <a:ext cx="6400800" cy="1752600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CONHECER O GRUPO DE TRABALHO</a:t>
            </a:r>
          </a:p>
          <a:p>
            <a:endParaRPr lang="pt-BR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PROPOSTA DE TRABALHO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pPr>
              <a:buNone/>
            </a:pPr>
            <a:r>
              <a:rPr lang="pt-BR" dirty="0" smtClean="0"/>
              <a:t>                    TÉCNICA UTILIZADA:</a:t>
            </a:r>
          </a:p>
          <a:p>
            <a:endParaRPr lang="pt-BR" dirty="0"/>
          </a:p>
          <a:p>
            <a:pPr>
              <a:buNone/>
            </a:pPr>
            <a:r>
              <a:rPr lang="pt-BR" dirty="0" smtClean="0"/>
              <a:t>                    </a:t>
            </a:r>
            <a:r>
              <a:rPr lang="pt-BR" b="1" dirty="0" smtClean="0"/>
              <a:t>TRIOS E ENTRE-TRIOS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                       DESCRIÇÃO: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      FORMAÇÃO DE 10 GRUPOS,  POR </a:t>
            </a:r>
          </a:p>
          <a:p>
            <a:pPr>
              <a:buNone/>
            </a:pPr>
            <a:r>
              <a:rPr lang="pt-BR" dirty="0" smtClean="0"/>
              <a:t>                       PROXIMIDADE E ENUMERADOS.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086724" cy="242889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INTERROGAÇÃO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PARTICIPAÇÃO COLETIVA, SOMATÓRIA, QUALITATIVA DE IDÉIAS, CONSTRUINDO QUESTIONAMENTOS SOBRE O TEMA PROPOSTO, RESPEITANDO A DIVERSIDADE DE CULTURAS, DE ATIVIDADES, DE ESPAÇOS E CONTEXTOS.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5000636"/>
            <a:ext cx="7615262" cy="1125527"/>
          </a:xfrm>
        </p:spPr>
        <p:txBody>
          <a:bodyPr>
            <a:noAutofit/>
          </a:bodyPr>
          <a:lstStyle/>
          <a:p>
            <a:endParaRPr lang="pt-BR" sz="4000" dirty="0" smtClean="0"/>
          </a:p>
          <a:p>
            <a:endParaRPr lang="pt-BR" sz="4000" dirty="0"/>
          </a:p>
          <a:p>
            <a:endParaRPr lang="pt-BR" sz="4000" dirty="0" smtClean="0"/>
          </a:p>
          <a:p>
            <a:endParaRPr lang="pt-BR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RECONSTRUÇÃO DOS SABERES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AGREGAÇÃO DE IDÉIAS PELO GRUPO SUBSEQUENTE, COLABORANDO AINDA MAIS PARA A EXPERIÊNCIA.</a:t>
            </a:r>
            <a:br>
              <a:rPr lang="pt-BR" dirty="0" smtClean="0"/>
            </a:br>
            <a:r>
              <a:rPr lang="pt-BR" dirty="0" smtClean="0"/>
              <a:t>ATUAÇÃO FINAL A CARGO DO PRÓXIMO GRUPO, COM A TAREFA DE FAZER BREVES CONSIDERAÇÕES E APRESENTAR O RESULTADO.</a:t>
            </a:r>
            <a:br>
              <a:rPr lang="pt-BR" dirty="0" smtClean="0"/>
            </a:br>
            <a:r>
              <a:rPr lang="pt-BR" dirty="0" smtClean="0"/>
              <a:t>PONTUAÇÃO POR PARTE DO PROFESSOR OSCAR.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14612" y="5643578"/>
            <a:ext cx="2071702" cy="482585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LIÇÕES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COMPILAÇÃO E CLASSIFICAÇÃO DAS PERGUNTAS POR LIÇÕES DE APRENDIZADO: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   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              </a:t>
            </a:r>
            <a:r>
              <a:rPr lang="pt-BR" b="1" dirty="0" smtClean="0">
                <a:solidFill>
                  <a:srgbClr val="FF0000"/>
                </a:solidFill>
                <a:latin typeface="Bernard MT Condensed" pitchFamily="18" charset="0"/>
              </a:rPr>
              <a:t>COMO</a:t>
            </a:r>
            <a:r>
              <a:rPr lang="pt-BR" dirty="0" smtClean="0"/>
              <a:t>         </a:t>
            </a:r>
            <a:r>
              <a:rPr lang="pt-BR" b="1" dirty="0" smtClean="0">
                <a:solidFill>
                  <a:srgbClr val="FF0000"/>
                </a:solidFill>
                <a:latin typeface="Bernard MT Condensed" pitchFamily="18" charset="0"/>
              </a:rPr>
              <a:t>-         SABERES ENVOLVIDOS  -  </a:t>
            </a:r>
          </a:p>
          <a:p>
            <a:pPr>
              <a:buNone/>
            </a:pPr>
            <a:endParaRPr lang="pt-BR" b="1" dirty="0">
              <a:solidFill>
                <a:srgbClr val="FF0000"/>
              </a:solidFill>
              <a:latin typeface="Bernard MT Condensed" pitchFamily="18" charset="0"/>
            </a:endParaRPr>
          </a:p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  <a:latin typeface="Bernard MT Condensed" pitchFamily="18" charset="0"/>
              </a:rPr>
              <a:t>      TRANSFORMAÇÃO      -    ELEMENTOS FUNDANTES</a:t>
            </a:r>
            <a:endParaRPr lang="pt-BR" b="1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INTERPRETAÇÕES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TODOS DEVEM TER VIVIDO  A EXPERIÊNCIA.</a:t>
            </a:r>
          </a:p>
          <a:p>
            <a:r>
              <a:rPr lang="pt-BR" dirty="0" smtClean="0"/>
              <a:t>A PARTICIPAÇÃO COLETIVA TORNA O PROCESSO POPULAR, SEM HIERARQUIA.</a:t>
            </a:r>
          </a:p>
          <a:p>
            <a:r>
              <a:rPr lang="pt-BR" dirty="0" smtClean="0"/>
              <a:t>A PLURALIDADE DE IDÉIAS PERPASSA AS DIFERENTES INSTITUIÇÕES AQUI REPRESENTADAS, BEM COMO AS ÁREAS DE CONHECIMENTO.</a:t>
            </a:r>
          </a:p>
          <a:p>
            <a:r>
              <a:rPr lang="pt-BR" dirty="0" smtClean="0"/>
              <a:t>LOCAIS SOCIAIS PRODUZEM CONHECIMENTO.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A </a:t>
            </a:r>
            <a:r>
              <a:rPr lang="pt-BR" b="1" dirty="0" smtClean="0"/>
              <a:t>SOCIALIZAÇÃO </a:t>
            </a:r>
            <a:r>
              <a:rPr lang="pt-BR" dirty="0" smtClean="0"/>
              <a:t>DE IDÉIAS TEM MAIORES CHANCES DE </a:t>
            </a:r>
            <a:r>
              <a:rPr lang="pt-BR" b="1" dirty="0" smtClean="0"/>
              <a:t>TRANSFORMAR</a:t>
            </a:r>
            <a:r>
              <a:rPr lang="pt-BR" dirty="0" smtClean="0"/>
              <a:t> E </a:t>
            </a:r>
            <a:r>
              <a:rPr lang="pt-BR" b="1" dirty="0" smtClean="0"/>
              <a:t>CONSTRUIR</a:t>
            </a:r>
            <a:r>
              <a:rPr lang="pt-BR" dirty="0" smtClean="0"/>
              <a:t> SABERES.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RESSIGNIFICAR</a:t>
            </a:r>
            <a:r>
              <a:rPr lang="pt-BR" dirty="0" smtClean="0"/>
              <a:t> É RESULTADO DA DISCUSSÃO QUE LEVA EM CONTA A </a:t>
            </a:r>
            <a:r>
              <a:rPr lang="pt-BR" b="1" dirty="0" smtClean="0"/>
              <a:t>PLURALIDADE</a:t>
            </a:r>
            <a:r>
              <a:rPr lang="pt-BR" dirty="0" smtClean="0"/>
              <a:t> DOS AGENTES.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PROPOSTA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4000" dirty="0" smtClean="0"/>
              <a:t>  FORMAÇÃO DE GRUPOS POR AFINIDADE DE ATIVIDADE.</a:t>
            </a:r>
          </a:p>
          <a:p>
            <a:pPr>
              <a:buNone/>
            </a:pPr>
            <a:r>
              <a:rPr lang="pt-BR" sz="4000" dirty="0"/>
              <a:t> </a:t>
            </a:r>
            <a:r>
              <a:rPr lang="pt-BR" sz="4000" dirty="0" smtClean="0"/>
              <a:t>  SISTEMATIZAÇÃO VINCULADA  DIRETAMENTE AO NOSSO TRABALHO, COM OPORTUNIDADE DE FALAR DAS VOZES ESCONDIDAS, DIALOGANDO NO COLETIVO.</a:t>
            </a:r>
            <a:endParaRPr lang="pt-BR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229</Words>
  <Application>Microsoft Office PowerPoint</Application>
  <PresentationFormat>Apresentação na tela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OFICINA        SISTEMATIZAÇÃO DE EXPERIÊNCIAS </vt:lpstr>
      <vt:lpstr>INSTRUMENTOS</vt:lpstr>
      <vt:lpstr>PROPOSTA DE TRABALHO </vt:lpstr>
      <vt:lpstr>    INTERROGAÇÃO PARTICIPAÇÃO COLETIVA, SOMATÓRIA, QUALITATIVA DE IDÉIAS, CONSTRUINDO QUESTIONAMENTOS SOBRE O TEMA PROPOSTO, RESPEITANDO A DIVERSIDADE DE CULTURAS, DE ATIVIDADES, DE ESPAÇOS E CONTEXTOS. </vt:lpstr>
      <vt:lpstr>         RECONSTRUÇÃO DOS SABERES  AGREGAÇÃO DE IDÉIAS PELO GRUPO SUBSEQUENTE, COLABORANDO AINDA MAIS PARA A EXPERIÊNCIA. ATUAÇÃO FINAL A CARGO DO PRÓXIMO GRUPO, COM A TAREFA DE FAZER BREVES CONSIDERAÇÕES E APRESENTAR O RESULTADO. PONTUAÇÃO POR PARTE DO PROFESSOR OSCAR. </vt:lpstr>
      <vt:lpstr>   LIÇÕES COMPILAÇÃO E CLASSIFICAÇÃO DAS PERGUNTAS POR LIÇÕES DE APRENDIZADO: </vt:lpstr>
      <vt:lpstr>INTERPRETAÇÕES</vt:lpstr>
      <vt:lpstr>       A SOCIALIZAÇÃO DE IDÉIAS TEM MAIORES CHANCES DE TRANSFORMAR E CONSTRUIR SABERES.  RESSIGNIFICAR É RESULTADO DA DISCUSSÃO QUE LEVA EM CONTA A PLURALIDADE DOS AGENTES. </vt:lpstr>
      <vt:lpstr>PROPOSTA</vt:lpstr>
      <vt:lpstr>MOMENTO DE DESPADRONIZAR AS VERDADES EM NÓS INCUTIDAS.</vt:lpstr>
      <vt:lpstr>A CRITICIDADE LEGÍTIMA ADVINDA DO CONCORDAR/DISCORDAR/DISCUTIR.</vt:lpstr>
      <vt:lpstr> MOTIVOS  EVIDENCIAM  BUSCAS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OFICINA -  SISTEMATIZAÇÃO DE EXPERIÊNCIAS</dc:title>
  <dc:creator>Sandra e Joana</dc:creator>
  <cp:lastModifiedBy>Sandra e Joana</cp:lastModifiedBy>
  <cp:revision>15</cp:revision>
  <dcterms:created xsi:type="dcterms:W3CDTF">2011-11-03T21:45:11Z</dcterms:created>
  <dcterms:modified xsi:type="dcterms:W3CDTF">2011-11-04T09:52:10Z</dcterms:modified>
</cp:coreProperties>
</file>