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311" r:id="rId3"/>
    <p:sldId id="264" r:id="rId4"/>
    <p:sldId id="268" r:id="rId5"/>
    <p:sldId id="323" r:id="rId6"/>
    <p:sldId id="338" r:id="rId7"/>
    <p:sldId id="339" r:id="rId8"/>
    <p:sldId id="327" r:id="rId9"/>
    <p:sldId id="324" r:id="rId10"/>
    <p:sldId id="330" r:id="rId11"/>
    <p:sldId id="331" r:id="rId12"/>
    <p:sldId id="317" r:id="rId13"/>
    <p:sldId id="286" r:id="rId14"/>
    <p:sldId id="318" r:id="rId15"/>
    <p:sldId id="336" r:id="rId16"/>
    <p:sldId id="349" r:id="rId17"/>
    <p:sldId id="348" r:id="rId18"/>
    <p:sldId id="347" r:id="rId19"/>
    <p:sldId id="346" r:id="rId20"/>
    <p:sldId id="350" r:id="rId21"/>
    <p:sldId id="351" r:id="rId22"/>
    <p:sldId id="310" r:id="rId23"/>
    <p:sldId id="337" r:id="rId24"/>
  </p:sldIdLst>
  <p:sldSz cx="9144000" cy="6858000" type="screen4x3"/>
  <p:notesSz cx="6797675" cy="9928225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996633"/>
    <a:srgbClr val="FF3300"/>
    <a:srgbClr val="FFFFCC"/>
    <a:srgbClr val="FFFF99"/>
    <a:srgbClr val="FFFF66"/>
    <a:srgbClr val="66CC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2214" autoAdjust="0"/>
    <p:restoredTop sz="9466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9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0AB238-A89F-4D86-88B3-F51D6EBE02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09AB1F-55EC-4411-AECA-AEDC4996EB93}" type="datetimeFigureOut">
              <a:rPr lang="pt-BR"/>
              <a:pPr>
                <a:defRPr/>
              </a:pPr>
              <a:t>11/03/2013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984240-EB4B-4AEB-AF1F-3453AA2DE1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87AD5-45FC-463C-91C4-9EC476EB57A9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D77EB-17C7-42C6-A2D1-8F263FDAA3E9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0CF0E3-99B5-4874-B4D3-6970D4ACEB94}" type="slidenum">
              <a:rPr lang="pt-BR" smtClean="0"/>
              <a:pPr/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30E2C-AC79-479D-AAA9-8FB8A975E78B}" type="slidenum">
              <a:rPr lang="pt-BR" smtClean="0"/>
              <a:pPr/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630881-7E24-40A1-9CCC-8AE532A7F00A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B7FBA1-4A1D-4374-8F66-898C0AD60B82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603A52-D18A-4F38-9517-76CE03DCEEDD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61F954-CA36-43A9-BCA6-36DE3945D213}" type="slidenum">
              <a:rPr lang="pt-BR" smtClean="0"/>
              <a:pPr/>
              <a:t>22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F1ECC-B33A-4448-A1BD-B59FAD189D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6EAAA-D9A0-45F7-A1B4-16EB6E01FB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CA16E-B94E-4661-9D7A-5DFFF586CC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51B79-7E99-4C88-8332-D87986CCD4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D804D-3B96-4701-AA9D-61BAEF342E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A50FF-8464-4C13-9F8B-AA1E890416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3F83-199D-40C2-AD7E-A04C818106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0A244-A85F-4A52-8CDD-2317C8C88D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1D7C4-B8A6-4820-8A99-65CEEB81EA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5E45E-34F4-494B-8EEC-4BEE637FFF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CC4A-2E30-411E-96F8-B4120ED1C8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FFB8CE-0680-4FE3-9A78-B342622E0E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lpp1242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1071538" y="5357826"/>
            <a:ext cx="71437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Arial Unicode MS" pitchFamily="34" charset="-128"/>
              </a:rPr>
              <a:t>Maria Luiza </a:t>
            </a:r>
            <a:r>
              <a:rPr lang="pt-BR" dirty="0" smtClean="0">
                <a:latin typeface="Arial Unicode MS" pitchFamily="34" charset="-128"/>
              </a:rPr>
              <a:t>Pinho </a:t>
            </a:r>
            <a:r>
              <a:rPr lang="pt-BR" dirty="0" smtClean="0">
                <a:latin typeface="Arial Unicode MS" pitchFamily="34" charset="-128"/>
              </a:rPr>
              <a:t>Pereira </a:t>
            </a:r>
            <a:r>
              <a:rPr lang="pt-BR" dirty="0" smtClean="0">
                <a:latin typeface="Arial Unicode MS" pitchFamily="34" charset="-128"/>
                <a:hlinkClick r:id="rId3"/>
              </a:rPr>
              <a:t>mlpp1242@gmail.com</a:t>
            </a:r>
            <a:r>
              <a:rPr lang="pt-BR" dirty="0" smtClean="0">
                <a:latin typeface="Arial Unicode MS" pitchFamily="34" charset="-128"/>
              </a:rPr>
              <a:t/>
            </a:r>
            <a:br>
              <a:rPr lang="pt-BR" dirty="0" smtClean="0">
                <a:latin typeface="Arial Unicode MS" pitchFamily="34" charset="-128"/>
              </a:rPr>
            </a:br>
            <a:r>
              <a:rPr lang="pt-BR" dirty="0" smtClean="0">
                <a:latin typeface="Arial Unicode MS" pitchFamily="34" charset="-128"/>
              </a:rPr>
              <a:t>12 de março de 2013</a:t>
            </a:r>
            <a:endParaRPr lang="pt-BR" dirty="0" smtClean="0">
              <a:latin typeface="Arial Unicode MS" pitchFamily="34" charset="-128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85720" y="785794"/>
            <a:ext cx="842968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002060"/>
                </a:solidFill>
              </a:rPr>
              <a:t>2º </a:t>
            </a:r>
            <a:r>
              <a:rPr lang="pt-BR" sz="3000" b="1" dirty="0" smtClean="0">
                <a:solidFill>
                  <a:srgbClr val="002060"/>
                </a:solidFill>
              </a:rPr>
              <a:t>Seminário de Formação</a:t>
            </a:r>
            <a:endParaRPr lang="pt-BR" sz="3000" b="1" dirty="0">
              <a:solidFill>
                <a:srgbClr val="002060"/>
              </a:solidFill>
            </a:endParaRPr>
          </a:p>
          <a:p>
            <a:r>
              <a:rPr lang="pt-BR" sz="1800" dirty="0" smtClean="0">
                <a:solidFill>
                  <a:srgbClr val="002060"/>
                </a:solidFill>
              </a:rPr>
              <a:t>SEEDF / SUBEB / CEJAd</a:t>
            </a:r>
            <a:r>
              <a:rPr lang="pt-BR" sz="2600" dirty="0" smtClean="0">
                <a:solidFill>
                  <a:srgbClr val="C00000"/>
                </a:solidFill>
              </a:rPr>
              <a:t/>
            </a:r>
            <a:br>
              <a:rPr lang="pt-BR" sz="2600" dirty="0" smtClean="0">
                <a:solidFill>
                  <a:srgbClr val="C00000"/>
                </a:solidFill>
              </a:rPr>
            </a:br>
            <a:r>
              <a:rPr lang="pt-BR" sz="2600" dirty="0" smtClean="0">
                <a:solidFill>
                  <a:srgbClr val="C00000"/>
                </a:solidFill>
              </a:rPr>
              <a:t/>
            </a:r>
            <a:br>
              <a:rPr lang="pt-BR" sz="2600" dirty="0" smtClean="0">
                <a:solidFill>
                  <a:srgbClr val="C00000"/>
                </a:solidFill>
              </a:rPr>
            </a:br>
            <a:r>
              <a:rPr lang="pt-BR" sz="2600" dirty="0" smtClean="0">
                <a:solidFill>
                  <a:srgbClr val="C00000"/>
                </a:solidFill>
              </a:rPr>
              <a:t/>
            </a:r>
            <a:br>
              <a:rPr lang="pt-BR" sz="2600" dirty="0" smtClean="0">
                <a:solidFill>
                  <a:srgbClr val="C00000"/>
                </a:solidFill>
              </a:rPr>
            </a:br>
            <a:r>
              <a:rPr lang="pt-BR" sz="3700" b="1" dirty="0" smtClean="0">
                <a:solidFill>
                  <a:srgbClr val="C00000"/>
                </a:solidFill>
              </a:rPr>
              <a:t>Currículo </a:t>
            </a:r>
            <a:r>
              <a:rPr lang="pt-BR" sz="3700" b="1" dirty="0">
                <a:solidFill>
                  <a:srgbClr val="C00000"/>
                </a:solidFill>
              </a:rPr>
              <a:t>em </a:t>
            </a:r>
            <a:r>
              <a:rPr lang="pt-BR" sz="3700" b="1" dirty="0" smtClean="0">
                <a:solidFill>
                  <a:srgbClr val="C00000"/>
                </a:solidFill>
              </a:rPr>
              <a:t>Movimento </a:t>
            </a:r>
            <a:r>
              <a:rPr lang="pt-BR" sz="3700" b="1" dirty="0">
                <a:solidFill>
                  <a:srgbClr val="C00000"/>
                </a:solidFill>
              </a:rPr>
              <a:t>da </a:t>
            </a:r>
            <a:r>
              <a:rPr lang="pt-BR" sz="3700" b="1" dirty="0" smtClean="0">
                <a:solidFill>
                  <a:srgbClr val="C00000"/>
                </a:solidFill>
              </a:rPr>
              <a:t/>
            </a:r>
            <a:br>
              <a:rPr lang="pt-BR" sz="3700" b="1" dirty="0" smtClean="0">
                <a:solidFill>
                  <a:srgbClr val="C00000"/>
                </a:solidFill>
              </a:rPr>
            </a:br>
            <a:r>
              <a:rPr lang="pt-BR" sz="3700" b="1" dirty="0" smtClean="0">
                <a:solidFill>
                  <a:srgbClr val="C00000"/>
                </a:solidFill>
              </a:rPr>
              <a:t>Educação </a:t>
            </a:r>
            <a:r>
              <a:rPr lang="pt-BR" sz="3700" b="1" dirty="0">
                <a:solidFill>
                  <a:srgbClr val="C00000"/>
                </a:solidFill>
              </a:rPr>
              <a:t>de Jovens e </a:t>
            </a:r>
            <a:r>
              <a:rPr lang="pt-BR" sz="3700" b="1" dirty="0" smtClean="0">
                <a:solidFill>
                  <a:srgbClr val="C00000"/>
                </a:solidFill>
              </a:rPr>
              <a:t>Adultos</a:t>
            </a:r>
          </a:p>
          <a:p>
            <a:endParaRPr lang="pt-BR" sz="3400" b="1" dirty="0" smtClean="0">
              <a:solidFill>
                <a:srgbClr val="C00000"/>
              </a:solidFill>
            </a:endParaRPr>
          </a:p>
          <a:p>
            <a:r>
              <a:rPr lang="pt-BR" sz="3400" b="1" dirty="0">
                <a:solidFill>
                  <a:srgbClr val="C00000"/>
                </a:solidFill>
              </a:rPr>
              <a:t> EJA – Possibilidades e Desafios no </a:t>
            </a:r>
            <a:r>
              <a:rPr lang="pt-BR" sz="3400" b="1" dirty="0" smtClean="0">
                <a:solidFill>
                  <a:srgbClr val="C00000"/>
                </a:solidFill>
              </a:rPr>
              <a:t>DF</a:t>
            </a:r>
            <a:endParaRPr lang="pt-BR" sz="3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0" y="2667000"/>
            <a:ext cx="5638800" cy="3733800"/>
          </a:xfrm>
        </p:spPr>
        <p:txBody>
          <a:bodyPr/>
          <a:lstStyle/>
          <a:p>
            <a:pPr>
              <a:buFontTx/>
              <a:buNone/>
            </a:pPr>
            <a:r>
              <a:rPr lang="pt-BR" sz="4000" b="1" smtClean="0">
                <a:latin typeface="Arial Unicode MS" pitchFamily="34" charset="-128"/>
              </a:rPr>
              <a:t>EDUC</a:t>
            </a:r>
            <a:r>
              <a:rPr lang="pt-BR" sz="4000" b="1" smtClean="0">
                <a:solidFill>
                  <a:srgbClr val="3333CC"/>
                </a:solidFill>
                <a:latin typeface="Arial Unicode MS" pitchFamily="34" charset="-128"/>
              </a:rPr>
              <a:t>A</a:t>
            </a:r>
            <a:r>
              <a:rPr lang="pt-BR" sz="4000" b="1" smtClean="0">
                <a:solidFill>
                  <a:srgbClr val="3333CC"/>
                </a:solidFill>
              </a:rPr>
              <a:t>Ç</a:t>
            </a:r>
            <a:r>
              <a:rPr lang="pt-BR" sz="4000" b="1" smtClean="0">
                <a:solidFill>
                  <a:srgbClr val="3333CC"/>
                </a:solidFill>
                <a:latin typeface="Arial Unicode MS" pitchFamily="34" charset="-128"/>
              </a:rPr>
              <a:t>ÃO</a:t>
            </a:r>
            <a:r>
              <a:rPr lang="pt-BR" sz="4000" b="1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pt-BR" sz="4000" b="1" smtClean="0">
              <a:solidFill>
                <a:schemeClr val="accent2"/>
              </a:solidFill>
              <a:latin typeface="Arial Unicode MS" pitchFamily="34" charset="-128"/>
            </a:endParaRPr>
          </a:p>
          <a:p>
            <a:pPr>
              <a:buFontTx/>
              <a:buNone/>
            </a:pPr>
            <a:r>
              <a:rPr lang="pt-BR" sz="4000" b="1" smtClean="0">
                <a:latin typeface="Arial Unicode MS" pitchFamily="34" charset="-128"/>
              </a:rPr>
              <a:t>INFORM</a:t>
            </a:r>
            <a:r>
              <a:rPr lang="pt-BR" sz="4000" b="1" smtClean="0">
                <a:solidFill>
                  <a:srgbClr val="3333CC"/>
                </a:solidFill>
                <a:latin typeface="Arial Unicode MS" pitchFamily="34" charset="-128"/>
              </a:rPr>
              <a:t>A</a:t>
            </a:r>
            <a:r>
              <a:rPr lang="pt-BR" sz="4000" b="1" smtClean="0">
                <a:solidFill>
                  <a:srgbClr val="3333CC"/>
                </a:solidFill>
              </a:rPr>
              <a:t>Ç</a:t>
            </a:r>
            <a:r>
              <a:rPr lang="pt-BR" sz="4000" b="1" smtClean="0">
                <a:solidFill>
                  <a:srgbClr val="3333CC"/>
                </a:solidFill>
                <a:latin typeface="Arial Unicode MS" pitchFamily="34" charset="-128"/>
              </a:rPr>
              <a:t>ÃO</a:t>
            </a:r>
          </a:p>
          <a:p>
            <a:pPr>
              <a:buFontTx/>
              <a:buNone/>
            </a:pPr>
            <a:endParaRPr lang="pt-BR" sz="4000" b="1" smtClean="0">
              <a:latin typeface="Arial Unicode MS" pitchFamily="34" charset="-128"/>
            </a:endParaRPr>
          </a:p>
          <a:p>
            <a:pPr>
              <a:buFontTx/>
              <a:buNone/>
            </a:pPr>
            <a:r>
              <a:rPr lang="pt-BR" sz="4000" b="1" smtClean="0">
                <a:latin typeface="Arial Unicode MS" pitchFamily="34" charset="-128"/>
              </a:rPr>
              <a:t>COMUNIC</a:t>
            </a:r>
            <a:r>
              <a:rPr lang="pt-BR" sz="4000" b="1" smtClean="0">
                <a:solidFill>
                  <a:srgbClr val="3333CC"/>
                </a:solidFill>
                <a:latin typeface="Arial Unicode MS" pitchFamily="34" charset="-128"/>
              </a:rPr>
              <a:t>A</a:t>
            </a:r>
            <a:r>
              <a:rPr lang="pt-BR" sz="4000" b="1" smtClean="0">
                <a:solidFill>
                  <a:srgbClr val="3333CC"/>
                </a:solidFill>
              </a:rPr>
              <a:t>Ç</a:t>
            </a:r>
            <a:r>
              <a:rPr lang="pt-BR" sz="4000" b="1" smtClean="0">
                <a:solidFill>
                  <a:srgbClr val="3333CC"/>
                </a:solidFill>
                <a:latin typeface="Arial Unicode MS" pitchFamily="34" charset="-128"/>
              </a:rPr>
              <a:t>ÃO</a:t>
            </a:r>
            <a:endParaRPr lang="pt-BR" smtClean="0">
              <a:solidFill>
                <a:srgbClr val="3333CC"/>
              </a:solidFill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2819400" y="152400"/>
            <a:ext cx="3429000" cy="1905000"/>
            <a:chOff x="1488" y="1104"/>
            <a:chExt cx="2160" cy="1200"/>
          </a:xfrm>
        </p:grpSpPr>
        <p:sp>
          <p:nvSpPr>
            <p:cNvPr id="24580" name="Line 4"/>
            <p:cNvSpPr>
              <a:spLocks noChangeShapeType="1"/>
            </p:cNvSpPr>
            <p:nvPr/>
          </p:nvSpPr>
          <p:spPr bwMode="auto">
            <a:xfrm>
              <a:off x="1488" y="1536"/>
              <a:ext cx="2160" cy="0"/>
            </a:xfrm>
            <a:prstGeom prst="line">
              <a:avLst/>
            </a:prstGeom>
            <a:noFill/>
            <a:ln w="158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1488" y="1872"/>
              <a:ext cx="2160" cy="0"/>
            </a:xfrm>
            <a:prstGeom prst="line">
              <a:avLst/>
            </a:prstGeom>
            <a:noFill/>
            <a:ln w="158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 flipH="1">
              <a:off x="1584" y="1104"/>
              <a:ext cx="1872" cy="1200"/>
            </a:xfrm>
            <a:prstGeom prst="line">
              <a:avLst/>
            </a:prstGeom>
            <a:noFill/>
            <a:ln w="158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1200"/>
              <a:t>ANGELIM, M.L.P. </a:t>
            </a:r>
            <a:r>
              <a:rPr lang="pt-PT" sz="1200" b="1"/>
              <a:t>A Teleducação nos tempos da internet</a:t>
            </a:r>
            <a:r>
              <a:rPr lang="pt-PT" sz="1200"/>
              <a:t>. In MELO, J. M. et al (orgs.) Educomídia, alavanca da cidadania: o legado utópico de Mário Kaplún. São Bernardo Campo: Cátedra UNESCO: Universidade Metodista de São Paulo, 2006.</a:t>
            </a:r>
            <a:endParaRPr lang="pt-BR" sz="1200"/>
          </a:p>
        </p:txBody>
      </p:sp>
      <p:sp>
        <p:nvSpPr>
          <p:cNvPr id="25603" name="Text Box 16"/>
          <p:cNvSpPr txBox="1">
            <a:spLocks noChangeArrowheads="1"/>
          </p:cNvSpPr>
          <p:nvPr/>
        </p:nvSpPr>
        <p:spPr bwMode="auto">
          <a:xfrm>
            <a:off x="2514600" y="1524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pt-BR" sz="4000" b="1">
                <a:solidFill>
                  <a:schemeClr val="accent2"/>
                </a:solidFill>
              </a:rPr>
              <a:t>SUBJETIVIDADE</a:t>
            </a:r>
            <a:endParaRPr lang="pt-BR"/>
          </a:p>
        </p:txBody>
      </p:sp>
      <p:sp>
        <p:nvSpPr>
          <p:cNvPr id="25604" name="Text Box 17"/>
          <p:cNvSpPr txBox="1">
            <a:spLocks noChangeArrowheads="1"/>
          </p:cNvSpPr>
          <p:nvPr/>
        </p:nvSpPr>
        <p:spPr bwMode="auto">
          <a:xfrm>
            <a:off x="2819400" y="11731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pt-BR" sz="3200" b="1">
                <a:solidFill>
                  <a:srgbClr val="FF3300"/>
                </a:solidFill>
              </a:rPr>
              <a:t>APRENDIZAGEM</a:t>
            </a:r>
            <a:endParaRPr lang="pt-BR" sz="3200">
              <a:solidFill>
                <a:srgbClr val="FF3300"/>
              </a:solidFill>
            </a:endParaRPr>
          </a:p>
        </p:txBody>
      </p:sp>
      <p:sp>
        <p:nvSpPr>
          <p:cNvPr id="25605" name="Text Box 18"/>
          <p:cNvSpPr txBox="1">
            <a:spLocks noChangeArrowheads="1"/>
          </p:cNvSpPr>
          <p:nvPr/>
        </p:nvSpPr>
        <p:spPr bwMode="auto">
          <a:xfrm>
            <a:off x="2895600" y="19351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pt-BR" sz="3200" b="1">
                <a:solidFill>
                  <a:schemeClr val="accent2"/>
                </a:solidFill>
              </a:rPr>
              <a:t>COMUNICAÇÃO</a:t>
            </a:r>
          </a:p>
        </p:txBody>
      </p:sp>
      <p:sp>
        <p:nvSpPr>
          <p:cNvPr id="25606" name="Text Box 19"/>
          <p:cNvSpPr txBox="1">
            <a:spLocks noChangeArrowheads="1"/>
          </p:cNvSpPr>
          <p:nvPr/>
        </p:nvSpPr>
        <p:spPr bwMode="auto">
          <a:xfrm>
            <a:off x="2819400" y="26971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pt-BR" sz="3200">
                <a:solidFill>
                  <a:schemeClr val="accent2"/>
                </a:solidFill>
              </a:rPr>
              <a:t>SINGULARIDADE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276600" y="5546725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000" b="1">
                <a:solidFill>
                  <a:srgbClr val="FF3300"/>
                </a:solidFill>
              </a:rPr>
              <a:t>AMBIENTE VIRTUAL</a:t>
            </a:r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457200" y="41148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accent2"/>
                </a:solidFill>
                <a:latin typeface="Arial Unicode MS" pitchFamily="34" charset="-128"/>
              </a:rPr>
              <a:t>PRESENCIAL</a:t>
            </a:r>
          </a:p>
        </p:txBody>
      </p:sp>
      <p:sp>
        <p:nvSpPr>
          <p:cNvPr id="25609" name="Text Box 23"/>
          <p:cNvSpPr txBox="1">
            <a:spLocks noChangeArrowheads="1"/>
          </p:cNvSpPr>
          <p:nvPr/>
        </p:nvSpPr>
        <p:spPr bwMode="auto">
          <a:xfrm>
            <a:off x="6019800" y="41148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accent2"/>
                </a:solidFill>
                <a:latin typeface="Arial Unicode MS" pitchFamily="34" charset="-128"/>
              </a:rPr>
              <a:t>A DISTÂNCIA</a:t>
            </a:r>
          </a:p>
        </p:txBody>
      </p:sp>
      <p:grpSp>
        <p:nvGrpSpPr>
          <p:cNvPr id="25610" name="Group 28"/>
          <p:cNvGrpSpPr>
            <a:grpSpLocks/>
          </p:cNvGrpSpPr>
          <p:nvPr/>
        </p:nvGrpSpPr>
        <p:grpSpPr bwMode="auto">
          <a:xfrm>
            <a:off x="3538538" y="3657600"/>
            <a:ext cx="2100262" cy="1524000"/>
            <a:chOff x="2133" y="2304"/>
            <a:chExt cx="816" cy="768"/>
          </a:xfrm>
        </p:grpSpPr>
        <p:sp>
          <p:nvSpPr>
            <p:cNvPr id="25611" name="Line 26"/>
            <p:cNvSpPr>
              <a:spLocks noChangeShapeType="1"/>
            </p:cNvSpPr>
            <p:nvPr/>
          </p:nvSpPr>
          <p:spPr bwMode="auto">
            <a:xfrm>
              <a:off x="2544" y="2304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612" name="Line 27"/>
            <p:cNvSpPr>
              <a:spLocks noChangeShapeType="1"/>
            </p:cNvSpPr>
            <p:nvPr/>
          </p:nvSpPr>
          <p:spPr bwMode="auto">
            <a:xfrm>
              <a:off x="2133" y="2681"/>
              <a:ext cx="8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458200" cy="1143000"/>
          </a:xfrm>
        </p:spPr>
        <p:txBody>
          <a:bodyPr/>
          <a:lstStyle/>
          <a:p>
            <a:pPr eaLnBrk="1" hangingPunct="1"/>
            <a:r>
              <a:rPr lang="pt-BR" sz="3600" b="1" smtClean="0">
                <a:solidFill>
                  <a:schemeClr val="accent2"/>
                </a:solidFill>
                <a:latin typeface="Arial Unicode MS" pitchFamily="34" charset="-128"/>
              </a:rPr>
              <a:t>Pedagogia do Oprimido - 1968</a:t>
            </a:r>
            <a:r>
              <a:rPr lang="pt-BR" sz="3600" b="1" smtClean="0">
                <a:latin typeface="Arial Unicode MS" pitchFamily="34" charset="-128"/>
              </a:rPr>
              <a:t/>
            </a:r>
            <a:br>
              <a:rPr lang="pt-BR" sz="3600" b="1" smtClean="0">
                <a:latin typeface="Arial Unicode MS" pitchFamily="34" charset="-128"/>
              </a:rPr>
            </a:br>
            <a:r>
              <a:rPr lang="pt-BR" sz="3600" b="1" smtClean="0">
                <a:solidFill>
                  <a:schemeClr val="accent2"/>
                </a:solidFill>
                <a:latin typeface="Arial Unicode MS" pitchFamily="34" charset="-128"/>
              </a:rPr>
              <a:t>Paulo Freire (1921-1997)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1800"/>
            <a:ext cx="8496300" cy="4032250"/>
          </a:xfrm>
        </p:spPr>
        <p:txBody>
          <a:bodyPr/>
          <a:lstStyle/>
          <a:p>
            <a:pPr marL="0" indent="0" algn="just" eaLnBrk="1" hangingPunct="1">
              <a:spcBef>
                <a:spcPct val="60000"/>
              </a:spcBef>
              <a:buFontTx/>
              <a:buNone/>
            </a:pPr>
            <a:r>
              <a:rPr lang="pt-BR" sz="2800" smtClean="0">
                <a:latin typeface="Arial Unicode MS" pitchFamily="34" charset="-128"/>
              </a:rPr>
              <a:t>“Ninguém liberta ninguém, ninguém se liberta sozinho: os homens se libertam em comunhão” </a:t>
            </a:r>
          </a:p>
          <a:p>
            <a:pPr marL="0" indent="0" algn="just" eaLnBrk="1" hangingPunct="1">
              <a:spcBef>
                <a:spcPct val="60000"/>
              </a:spcBef>
              <a:buFontTx/>
              <a:buNone/>
            </a:pPr>
            <a:r>
              <a:rPr lang="pt-BR" sz="2800" smtClean="0">
                <a:latin typeface="Arial Unicode MS" pitchFamily="34" charset="-128"/>
              </a:rPr>
              <a:t>“Ninguém educa ninguém, ninguém educa a si mesmo, os homens se educam entre si, mediatizados pelo mundo”</a:t>
            </a:r>
          </a:p>
          <a:p>
            <a:pPr marL="0" indent="0" algn="just" eaLnBrk="1" hangingPunct="1">
              <a:spcBef>
                <a:spcPct val="60000"/>
              </a:spcBef>
              <a:buFontTx/>
              <a:buNone/>
            </a:pPr>
            <a:r>
              <a:rPr lang="pt-BR" sz="2800" smtClean="0">
                <a:latin typeface="Arial Unicode MS" pitchFamily="34" charset="-128"/>
              </a:rPr>
              <a:t>“A educação autêntica, repitamos, não se faz de A para B ou de A sobre B, mas de A com B, mediatizados pelo mundo”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7088" y="6188075"/>
            <a:ext cx="7777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1600"/>
              <a:t>FREIRE, Paulo. </a:t>
            </a:r>
            <a:r>
              <a:rPr lang="pt-PT" sz="1600" b="1"/>
              <a:t>Pedagogia do Oprimido</a:t>
            </a:r>
            <a:r>
              <a:rPr lang="pt-PT" sz="1600"/>
              <a:t>. 20ed.Rio de Janeiro: Paz e Terra, 1987.</a:t>
            </a:r>
            <a:endParaRPr lang="pt-BR" sz="160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55650" y="6165850"/>
            <a:ext cx="7777163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cima 3"/>
          <p:cNvSpPr/>
          <p:nvPr/>
        </p:nvSpPr>
        <p:spPr>
          <a:xfrm rot="2242971">
            <a:off x="2555875" y="720725"/>
            <a:ext cx="1214438" cy="6227763"/>
          </a:xfrm>
          <a:prstGeom prst="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/>
          </a:p>
        </p:txBody>
      </p:sp>
      <p:sp>
        <p:nvSpPr>
          <p:cNvPr id="29699" name="CaixaDeTexto 4"/>
          <p:cNvSpPr txBox="1">
            <a:spLocks noChangeArrowheads="1"/>
          </p:cNvSpPr>
          <p:nvPr/>
        </p:nvSpPr>
        <p:spPr bwMode="auto">
          <a:xfrm>
            <a:off x="2928938" y="2457450"/>
            <a:ext cx="25003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/>
              <a:t>PARTICIPAÇÃO</a:t>
            </a:r>
          </a:p>
        </p:txBody>
      </p:sp>
      <p:sp>
        <p:nvSpPr>
          <p:cNvPr id="29700" name="CaixaDeTexto 5"/>
          <p:cNvSpPr txBox="1">
            <a:spLocks noChangeArrowheads="1"/>
          </p:cNvSpPr>
          <p:nvPr/>
        </p:nvSpPr>
        <p:spPr bwMode="auto">
          <a:xfrm>
            <a:off x="1071563" y="4100513"/>
            <a:ext cx="38576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/>
              <a:t>CONDIÇÕES DE TRABALHO</a:t>
            </a:r>
          </a:p>
        </p:txBody>
      </p:sp>
      <p:sp>
        <p:nvSpPr>
          <p:cNvPr id="29701" name="CaixaDeTexto 6"/>
          <p:cNvSpPr txBox="1">
            <a:spLocks noChangeArrowheads="1"/>
          </p:cNvSpPr>
          <p:nvPr/>
        </p:nvSpPr>
        <p:spPr bwMode="auto">
          <a:xfrm>
            <a:off x="714375" y="6100763"/>
            <a:ext cx="14287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000" b="1"/>
              <a:t>SALÁRIO</a:t>
            </a:r>
          </a:p>
        </p:txBody>
      </p:sp>
      <p:sp>
        <p:nvSpPr>
          <p:cNvPr id="29702" name="CaixaDeTexto 8"/>
          <p:cNvSpPr txBox="1">
            <a:spLocks noChangeArrowheads="1"/>
          </p:cNvSpPr>
          <p:nvPr/>
        </p:nvSpPr>
        <p:spPr bwMode="auto">
          <a:xfrm>
            <a:off x="4629150" y="152400"/>
            <a:ext cx="781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6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703" name="CaixaDeTexto 11"/>
          <p:cNvSpPr txBox="1">
            <a:spLocks noChangeArrowheads="1"/>
          </p:cNvSpPr>
          <p:nvPr/>
        </p:nvSpPr>
        <p:spPr bwMode="auto">
          <a:xfrm>
            <a:off x="5913438" y="473075"/>
            <a:ext cx="27733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800" b="1">
                <a:solidFill>
                  <a:srgbClr val="FF3300"/>
                </a:solidFill>
              </a:rPr>
              <a:t>AUTO-GESTÃO</a:t>
            </a:r>
            <a:br>
              <a:rPr lang="pt-BR" sz="1800" b="1">
                <a:solidFill>
                  <a:srgbClr val="FF3300"/>
                </a:solidFill>
              </a:rPr>
            </a:br>
            <a:r>
              <a:rPr lang="pt-BR" sz="1800" b="1">
                <a:solidFill>
                  <a:srgbClr val="FF3300"/>
                </a:solidFill>
              </a:rPr>
              <a:t/>
            </a:r>
            <a:br>
              <a:rPr lang="pt-BR" sz="1800" b="1">
                <a:solidFill>
                  <a:srgbClr val="FF3300"/>
                </a:solidFill>
              </a:rPr>
            </a:br>
            <a:r>
              <a:rPr lang="pt-BR" sz="1800" b="1">
                <a:solidFill>
                  <a:srgbClr val="FF3300"/>
                </a:solidFill>
              </a:rPr>
              <a:t>GESTÃO DEMOCRÁTICA</a:t>
            </a:r>
            <a:br>
              <a:rPr lang="pt-BR" sz="1800" b="1">
                <a:solidFill>
                  <a:srgbClr val="FF3300"/>
                </a:solidFill>
              </a:rPr>
            </a:br>
            <a:r>
              <a:rPr lang="pt-BR" sz="1800" b="1">
                <a:solidFill>
                  <a:srgbClr val="FF3300"/>
                </a:solidFill>
              </a:rPr>
              <a:t> </a:t>
            </a:r>
            <a:br>
              <a:rPr lang="pt-BR" sz="1800" b="1">
                <a:solidFill>
                  <a:srgbClr val="FF3300"/>
                </a:solidFill>
              </a:rPr>
            </a:br>
            <a:r>
              <a:rPr lang="pt-BR" sz="1800" b="1">
                <a:solidFill>
                  <a:srgbClr val="FF3300"/>
                </a:solidFill>
              </a:rPr>
              <a:t>PATENTES </a:t>
            </a:r>
            <a:br>
              <a:rPr lang="pt-BR" sz="1800" b="1">
                <a:solidFill>
                  <a:srgbClr val="FF3300"/>
                </a:solidFill>
              </a:rPr>
            </a:br>
            <a:r>
              <a:rPr lang="pt-BR" sz="1800" b="1">
                <a:solidFill>
                  <a:srgbClr val="FF3300"/>
                </a:solidFill>
              </a:rPr>
              <a:t/>
            </a:r>
            <a:br>
              <a:rPr lang="pt-BR" sz="1800" b="1">
                <a:solidFill>
                  <a:srgbClr val="FF3300"/>
                </a:solidFill>
              </a:rPr>
            </a:br>
            <a:r>
              <a:rPr lang="pt-BR" sz="1800" b="1">
                <a:solidFill>
                  <a:srgbClr val="FF3300"/>
                </a:solidFill>
              </a:rPr>
              <a:t>LUCROS </a:t>
            </a:r>
            <a:endParaRPr lang="pt-BR" sz="1800"/>
          </a:p>
        </p:txBody>
      </p:sp>
      <p:grpSp>
        <p:nvGrpSpPr>
          <p:cNvPr id="29704" name="Group 22"/>
          <p:cNvGrpSpPr>
            <a:grpSpLocks/>
          </p:cNvGrpSpPr>
          <p:nvPr/>
        </p:nvGrpSpPr>
        <p:grpSpPr bwMode="auto">
          <a:xfrm>
            <a:off x="6324600" y="3327400"/>
            <a:ext cx="2828925" cy="482600"/>
            <a:chOff x="3978" y="1712"/>
            <a:chExt cx="1782" cy="304"/>
          </a:xfrm>
        </p:grpSpPr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3978" y="1785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1800"/>
                <a:t>público</a:t>
              </a:r>
            </a:p>
          </p:txBody>
        </p:sp>
        <p:sp>
          <p:nvSpPr>
            <p:cNvPr id="29708" name="Text Box 10"/>
            <p:cNvSpPr txBox="1">
              <a:spLocks noChangeArrowheads="1"/>
            </p:cNvSpPr>
            <p:nvPr/>
          </p:nvSpPr>
          <p:spPr bwMode="auto">
            <a:xfrm>
              <a:off x="5136" y="1785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1800"/>
                <a:t>privado</a:t>
              </a:r>
            </a:p>
          </p:txBody>
        </p:sp>
        <p:pic>
          <p:nvPicPr>
            <p:cNvPr id="29709" name="Picture 18" descr="alfa"/>
            <p:cNvPicPr>
              <a:picLocks noChangeAspect="1" noChangeArrowheads="1"/>
            </p:cNvPicPr>
            <p:nvPr/>
          </p:nvPicPr>
          <p:blipFill>
            <a:blip r:embed="rId3"/>
            <a:srcRect l="22266" t="68243" r="57693" b="16901"/>
            <a:stretch>
              <a:fillRect/>
            </a:stretch>
          </p:blipFill>
          <p:spPr bwMode="auto">
            <a:xfrm>
              <a:off x="4594" y="1712"/>
              <a:ext cx="528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5" name="Line 19"/>
          <p:cNvSpPr>
            <a:spLocks noChangeShapeType="1"/>
          </p:cNvSpPr>
          <p:nvPr/>
        </p:nvSpPr>
        <p:spPr bwMode="auto">
          <a:xfrm>
            <a:off x="6018213" y="2971800"/>
            <a:ext cx="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6" name="Line 20"/>
          <p:cNvSpPr>
            <a:spLocks noChangeShapeType="1"/>
          </p:cNvSpPr>
          <p:nvPr/>
        </p:nvSpPr>
        <p:spPr bwMode="auto">
          <a:xfrm>
            <a:off x="6019800" y="365760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5888"/>
            <a:ext cx="7391400" cy="503237"/>
          </a:xfrm>
        </p:spPr>
        <p:txBody>
          <a:bodyPr/>
          <a:lstStyle/>
          <a:p>
            <a:pPr eaLnBrk="1" hangingPunct="1"/>
            <a:r>
              <a:rPr lang="pt-BR" sz="3200" b="1" smtClean="0">
                <a:solidFill>
                  <a:schemeClr val="accent2"/>
                </a:solidFill>
                <a:latin typeface="Arial Unicode MS" pitchFamily="34" charset="-128"/>
              </a:rPr>
              <a:t>Tecendo a aprendizagem em rede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14482" t="9706" r="3030" b="15279"/>
          <a:stretch>
            <a:fillRect/>
          </a:stretch>
        </p:blipFill>
        <p:spPr>
          <a:xfrm>
            <a:off x="1906588" y="823913"/>
            <a:ext cx="5561012" cy="5268912"/>
          </a:xfrm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874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sz="1200"/>
              <a:t>ANGELIM, M.L.P. </a:t>
            </a:r>
            <a:r>
              <a:rPr lang="pt-PT" sz="1200" b="1"/>
              <a:t>Educar é descobrir - um estudo observacional exploratório</a:t>
            </a:r>
            <a:r>
              <a:rPr lang="pt-PT" sz="1200"/>
              <a:t>. Brasília. Universidade de Brasília (dissertação de mestrado), 1988. 2v.</a:t>
            </a:r>
            <a:endParaRPr 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86106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000" b="1">
                <a:cs typeface="Times New Roman" charset="0"/>
              </a:rPr>
              <a:t>Art. 1º</a:t>
            </a:r>
          </a:p>
          <a:p>
            <a:pPr algn="just">
              <a:spcBef>
                <a:spcPct val="50000"/>
              </a:spcBef>
            </a:pPr>
            <a:r>
              <a:rPr lang="pt-BR" sz="2000">
                <a:cs typeface="Times New Roman" charset="0"/>
              </a:rPr>
              <a:t>A educação abrange os processos formativos que se desenvolvem na vida familiar, na convivência humana, no trabalho, nas instituições de ensino e pesquisa, nos movimentos sociais e organizações da sociedade civil, nas manifestações culturais</a:t>
            </a:r>
            <a:r>
              <a:rPr lang="pt-BR" sz="2000">
                <a:solidFill>
                  <a:srgbClr val="0000CC"/>
                </a:solidFill>
                <a:cs typeface="Times New Roman" charset="0"/>
              </a:rPr>
              <a:t> </a:t>
            </a:r>
            <a:r>
              <a:rPr lang="pt-BR" sz="2000" b="1">
                <a:solidFill>
                  <a:srgbClr val="FF0000"/>
                </a:solidFill>
                <a:cs typeface="Times New Roman" charset="0"/>
              </a:rPr>
              <a:t>e ambientes virtuais.</a:t>
            </a:r>
          </a:p>
          <a:p>
            <a:pPr algn="just">
              <a:spcBef>
                <a:spcPct val="50000"/>
              </a:spcBef>
            </a:pPr>
            <a:r>
              <a:rPr lang="pt-BR" sz="2000" b="1">
                <a:cs typeface="Times New Roman" charset="0"/>
              </a:rPr>
              <a:t>&amp; 1° -</a:t>
            </a:r>
          </a:p>
          <a:p>
            <a:pPr algn="just">
              <a:spcBef>
                <a:spcPct val="50000"/>
              </a:spcBef>
            </a:pPr>
            <a:r>
              <a:rPr lang="pt-BR" sz="2000">
                <a:cs typeface="Times New Roman" charset="0"/>
              </a:rPr>
              <a:t>Esta lei disciplina a educação escolar, que se desenvolve, predominante, por meio do ensino, em instituições próprias.</a:t>
            </a:r>
          </a:p>
          <a:p>
            <a:pPr algn="just">
              <a:spcBef>
                <a:spcPct val="50000"/>
              </a:spcBef>
            </a:pPr>
            <a:r>
              <a:rPr lang="pt-BR" sz="2000" b="1">
                <a:cs typeface="Times New Roman" charset="0"/>
              </a:rPr>
              <a:t>&amp; 2º -</a:t>
            </a:r>
          </a:p>
          <a:p>
            <a:pPr algn="just">
              <a:spcBef>
                <a:spcPct val="50000"/>
              </a:spcBef>
            </a:pPr>
            <a:r>
              <a:rPr lang="pt-BR" sz="2000">
                <a:cs typeface="Times New Roman" charset="0"/>
              </a:rPr>
              <a:t>A educação escolar deverá vincular-se ao mundo do trabalho e à prática social.</a:t>
            </a:r>
            <a:r>
              <a:rPr lang="pt-BR" sz="1800">
                <a:cs typeface="Times New Roman" charset="0"/>
              </a:rPr>
              <a:t/>
            </a:r>
            <a:br>
              <a:rPr lang="pt-BR" sz="1800">
                <a:cs typeface="Times New Roman" charset="0"/>
              </a:rPr>
            </a:br>
            <a:endParaRPr lang="pt-BR" sz="1800">
              <a:latin typeface="Times New Roman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b="1">
                <a:solidFill>
                  <a:srgbClr val="FF0000"/>
                </a:solidFill>
                <a:cs typeface="Times New Roman" charset="0"/>
              </a:rPr>
              <a:t>ACRÉSCIMO na </a:t>
            </a:r>
            <a:r>
              <a:rPr lang="pt-BR" sz="3200" b="1">
                <a:cs typeface="Times New Roman" charset="0"/>
              </a:rPr>
              <a:t>L.D.B. n° 9394/96</a:t>
            </a:r>
            <a:r>
              <a:rPr lang="pt-BR" sz="2800">
                <a:cs typeface="Times New Roman" charset="0"/>
              </a:rPr>
              <a:t> </a:t>
            </a:r>
            <a:endParaRPr lang="pt-BR" b="1">
              <a:solidFill>
                <a:srgbClr val="FF0000"/>
              </a:solidFill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357159" y="571480"/>
            <a:ext cx="8358245" cy="6143668"/>
          </a:xfrm>
          <a:custGeom>
            <a:avLst/>
            <a:gdLst>
              <a:gd name="connsiteX0" fmla="*/ 3677056 w 6877292"/>
              <a:gd name="connsiteY0" fmla="*/ 822375 h 4319011"/>
              <a:gd name="connsiteX1" fmla="*/ 3647873 w 6877292"/>
              <a:gd name="connsiteY1" fmla="*/ 832102 h 4319011"/>
              <a:gd name="connsiteX2" fmla="*/ 3482502 w 6877292"/>
              <a:gd name="connsiteY2" fmla="*/ 812647 h 4319011"/>
              <a:gd name="connsiteX3" fmla="*/ 3433864 w 6877292"/>
              <a:gd name="connsiteY3" fmla="*/ 793192 h 4319011"/>
              <a:gd name="connsiteX4" fmla="*/ 3365771 w 6877292"/>
              <a:gd name="connsiteY4" fmla="*/ 764009 h 4319011"/>
              <a:gd name="connsiteX5" fmla="*/ 3307405 w 6877292"/>
              <a:gd name="connsiteY5" fmla="*/ 705643 h 4319011"/>
              <a:gd name="connsiteX6" fmla="*/ 3278222 w 6877292"/>
              <a:gd name="connsiteY6" fmla="*/ 666732 h 4319011"/>
              <a:gd name="connsiteX7" fmla="*/ 3219856 w 6877292"/>
              <a:gd name="connsiteY7" fmla="*/ 608366 h 4319011"/>
              <a:gd name="connsiteX8" fmla="*/ 3200400 w 6877292"/>
              <a:gd name="connsiteY8" fmla="*/ 588911 h 4319011"/>
              <a:gd name="connsiteX9" fmla="*/ 3190673 w 6877292"/>
              <a:gd name="connsiteY9" fmla="*/ 559728 h 4319011"/>
              <a:gd name="connsiteX10" fmla="*/ 3171217 w 6877292"/>
              <a:gd name="connsiteY10" fmla="*/ 540273 h 4319011"/>
              <a:gd name="connsiteX11" fmla="*/ 3112851 w 6877292"/>
              <a:gd name="connsiteY11" fmla="*/ 511090 h 4319011"/>
              <a:gd name="connsiteX12" fmla="*/ 3064213 w 6877292"/>
              <a:gd name="connsiteY12" fmla="*/ 472179 h 4319011"/>
              <a:gd name="connsiteX13" fmla="*/ 3035030 w 6877292"/>
              <a:gd name="connsiteY13" fmla="*/ 462451 h 4319011"/>
              <a:gd name="connsiteX14" fmla="*/ 2957209 w 6877292"/>
              <a:gd name="connsiteY14" fmla="*/ 423541 h 4319011"/>
              <a:gd name="connsiteX15" fmla="*/ 2704290 w 6877292"/>
              <a:gd name="connsiteY15" fmla="*/ 413813 h 4319011"/>
              <a:gd name="connsiteX16" fmla="*/ 2626468 w 6877292"/>
              <a:gd name="connsiteY16" fmla="*/ 374902 h 4319011"/>
              <a:gd name="connsiteX17" fmla="*/ 2587558 w 6877292"/>
              <a:gd name="connsiteY17" fmla="*/ 355447 h 4319011"/>
              <a:gd name="connsiteX18" fmla="*/ 2568102 w 6877292"/>
              <a:gd name="connsiteY18" fmla="*/ 335992 h 4319011"/>
              <a:gd name="connsiteX19" fmla="*/ 2509736 w 6877292"/>
              <a:gd name="connsiteY19" fmla="*/ 297081 h 4319011"/>
              <a:gd name="connsiteX20" fmla="*/ 2451371 w 6877292"/>
              <a:gd name="connsiteY20" fmla="*/ 258170 h 4319011"/>
              <a:gd name="connsiteX21" fmla="*/ 2422188 w 6877292"/>
              <a:gd name="connsiteY21" fmla="*/ 238715 h 4319011"/>
              <a:gd name="connsiteX22" fmla="*/ 2393005 w 6877292"/>
              <a:gd name="connsiteY22" fmla="*/ 219260 h 4319011"/>
              <a:gd name="connsiteX23" fmla="*/ 2354094 w 6877292"/>
              <a:gd name="connsiteY23" fmla="*/ 199805 h 4319011"/>
              <a:gd name="connsiteX24" fmla="*/ 2324911 w 6877292"/>
              <a:gd name="connsiteY24" fmla="*/ 190077 h 4319011"/>
              <a:gd name="connsiteX25" fmla="*/ 2266545 w 6877292"/>
              <a:gd name="connsiteY25" fmla="*/ 160894 h 4319011"/>
              <a:gd name="connsiteX26" fmla="*/ 2159541 w 6877292"/>
              <a:gd name="connsiteY26" fmla="*/ 170622 h 4319011"/>
              <a:gd name="connsiteX27" fmla="*/ 2120630 w 6877292"/>
              <a:gd name="connsiteY27" fmla="*/ 180349 h 4319011"/>
              <a:gd name="connsiteX28" fmla="*/ 2081719 w 6877292"/>
              <a:gd name="connsiteY28" fmla="*/ 219260 h 4319011"/>
              <a:gd name="connsiteX29" fmla="*/ 2052536 w 6877292"/>
              <a:gd name="connsiteY29" fmla="*/ 277626 h 4319011"/>
              <a:gd name="connsiteX30" fmla="*/ 2033081 w 6877292"/>
              <a:gd name="connsiteY30" fmla="*/ 335992 h 4319011"/>
              <a:gd name="connsiteX31" fmla="*/ 2013626 w 6877292"/>
              <a:gd name="connsiteY31" fmla="*/ 374902 h 4319011"/>
              <a:gd name="connsiteX32" fmla="*/ 1994171 w 6877292"/>
              <a:gd name="connsiteY32" fmla="*/ 404085 h 4319011"/>
              <a:gd name="connsiteX33" fmla="*/ 1984443 w 6877292"/>
              <a:gd name="connsiteY33" fmla="*/ 433268 h 4319011"/>
              <a:gd name="connsiteX34" fmla="*/ 1964988 w 6877292"/>
              <a:gd name="connsiteY34" fmla="*/ 452724 h 4319011"/>
              <a:gd name="connsiteX35" fmla="*/ 1906622 w 6877292"/>
              <a:gd name="connsiteY35" fmla="*/ 511090 h 4319011"/>
              <a:gd name="connsiteX36" fmla="*/ 1799617 w 6877292"/>
              <a:gd name="connsiteY36" fmla="*/ 530545 h 4319011"/>
              <a:gd name="connsiteX37" fmla="*/ 1605064 w 6877292"/>
              <a:gd name="connsiteY37" fmla="*/ 511090 h 4319011"/>
              <a:gd name="connsiteX38" fmla="*/ 1507788 w 6877292"/>
              <a:gd name="connsiteY38" fmla="*/ 481907 h 4319011"/>
              <a:gd name="connsiteX39" fmla="*/ 1439694 w 6877292"/>
              <a:gd name="connsiteY39" fmla="*/ 462451 h 4319011"/>
              <a:gd name="connsiteX40" fmla="*/ 1235413 w 6877292"/>
              <a:gd name="connsiteY40" fmla="*/ 481907 h 4319011"/>
              <a:gd name="connsiteX41" fmla="*/ 1177047 w 6877292"/>
              <a:gd name="connsiteY41" fmla="*/ 501362 h 4319011"/>
              <a:gd name="connsiteX42" fmla="*/ 1138136 w 6877292"/>
              <a:gd name="connsiteY42" fmla="*/ 511090 h 4319011"/>
              <a:gd name="connsiteX43" fmla="*/ 1070043 w 6877292"/>
              <a:gd name="connsiteY43" fmla="*/ 588911 h 4319011"/>
              <a:gd name="connsiteX44" fmla="*/ 1050588 w 6877292"/>
              <a:gd name="connsiteY44" fmla="*/ 647277 h 4319011"/>
              <a:gd name="connsiteX45" fmla="*/ 1040860 w 6877292"/>
              <a:gd name="connsiteY45" fmla="*/ 676460 h 4319011"/>
              <a:gd name="connsiteX46" fmla="*/ 1011677 w 6877292"/>
              <a:gd name="connsiteY46" fmla="*/ 744553 h 4319011"/>
              <a:gd name="connsiteX47" fmla="*/ 1001949 w 6877292"/>
              <a:gd name="connsiteY47" fmla="*/ 841830 h 4319011"/>
              <a:gd name="connsiteX48" fmla="*/ 982494 w 6877292"/>
              <a:gd name="connsiteY48" fmla="*/ 890468 h 4319011"/>
              <a:gd name="connsiteX49" fmla="*/ 972766 w 6877292"/>
              <a:gd name="connsiteY49" fmla="*/ 929379 h 4319011"/>
              <a:gd name="connsiteX50" fmla="*/ 953311 w 6877292"/>
              <a:gd name="connsiteY50" fmla="*/ 968290 h 4319011"/>
              <a:gd name="connsiteX51" fmla="*/ 914400 w 6877292"/>
              <a:gd name="connsiteY51" fmla="*/ 1016928 h 4319011"/>
              <a:gd name="connsiteX52" fmla="*/ 875490 w 6877292"/>
              <a:gd name="connsiteY52" fmla="*/ 1046111 h 4319011"/>
              <a:gd name="connsiteX53" fmla="*/ 340468 w 6877292"/>
              <a:gd name="connsiteY53" fmla="*/ 1075294 h 4319011"/>
              <a:gd name="connsiteX54" fmla="*/ 311285 w 6877292"/>
              <a:gd name="connsiteY54" fmla="*/ 1085022 h 4319011"/>
              <a:gd name="connsiteX55" fmla="*/ 272375 w 6877292"/>
              <a:gd name="connsiteY55" fmla="*/ 1094749 h 4319011"/>
              <a:gd name="connsiteX56" fmla="*/ 243192 w 6877292"/>
              <a:gd name="connsiteY56" fmla="*/ 1114205 h 4319011"/>
              <a:gd name="connsiteX57" fmla="*/ 204281 w 6877292"/>
              <a:gd name="connsiteY57" fmla="*/ 1172570 h 4319011"/>
              <a:gd name="connsiteX58" fmla="*/ 184826 w 6877292"/>
              <a:gd name="connsiteY58" fmla="*/ 1201753 h 4319011"/>
              <a:gd name="connsiteX59" fmla="*/ 175098 w 6877292"/>
              <a:gd name="connsiteY59" fmla="*/ 1250392 h 4319011"/>
              <a:gd name="connsiteX60" fmla="*/ 155643 w 6877292"/>
              <a:gd name="connsiteY60" fmla="*/ 1289302 h 4319011"/>
              <a:gd name="connsiteX61" fmla="*/ 145915 w 6877292"/>
              <a:gd name="connsiteY61" fmla="*/ 1328213 h 4319011"/>
              <a:gd name="connsiteX62" fmla="*/ 155643 w 6877292"/>
              <a:gd name="connsiteY62" fmla="*/ 1386579 h 4319011"/>
              <a:gd name="connsiteX63" fmla="*/ 184826 w 6877292"/>
              <a:gd name="connsiteY63" fmla="*/ 1464400 h 4319011"/>
              <a:gd name="connsiteX64" fmla="*/ 214009 w 6877292"/>
              <a:gd name="connsiteY64" fmla="*/ 1571405 h 4319011"/>
              <a:gd name="connsiteX65" fmla="*/ 184826 w 6877292"/>
              <a:gd name="connsiteY65" fmla="*/ 1765958 h 4319011"/>
              <a:gd name="connsiteX66" fmla="*/ 145915 w 6877292"/>
              <a:gd name="connsiteY66" fmla="*/ 1804868 h 4319011"/>
              <a:gd name="connsiteX67" fmla="*/ 116732 w 6877292"/>
              <a:gd name="connsiteY67" fmla="*/ 1814596 h 4319011"/>
              <a:gd name="connsiteX68" fmla="*/ 87549 w 6877292"/>
              <a:gd name="connsiteY68" fmla="*/ 1843779 h 4319011"/>
              <a:gd name="connsiteX69" fmla="*/ 38911 w 6877292"/>
              <a:gd name="connsiteY69" fmla="*/ 1931328 h 4319011"/>
              <a:gd name="connsiteX70" fmla="*/ 19456 w 6877292"/>
              <a:gd name="connsiteY70" fmla="*/ 1970239 h 4319011"/>
              <a:gd name="connsiteX71" fmla="*/ 0 w 6877292"/>
              <a:gd name="connsiteY71" fmla="*/ 2028605 h 4319011"/>
              <a:gd name="connsiteX72" fmla="*/ 9728 w 6877292"/>
              <a:gd name="connsiteY72" fmla="*/ 2174519 h 4319011"/>
              <a:gd name="connsiteX73" fmla="*/ 29183 w 6877292"/>
              <a:gd name="connsiteY73" fmla="*/ 2203702 h 4319011"/>
              <a:gd name="connsiteX74" fmla="*/ 38911 w 6877292"/>
              <a:gd name="connsiteY74" fmla="*/ 2252341 h 4319011"/>
              <a:gd name="connsiteX75" fmla="*/ 68094 w 6877292"/>
              <a:gd name="connsiteY75" fmla="*/ 2281524 h 4319011"/>
              <a:gd name="connsiteX76" fmla="*/ 97277 w 6877292"/>
              <a:gd name="connsiteY76" fmla="*/ 2320434 h 4319011"/>
              <a:gd name="connsiteX77" fmla="*/ 116732 w 6877292"/>
              <a:gd name="connsiteY77" fmla="*/ 2359345 h 4319011"/>
              <a:gd name="connsiteX78" fmla="*/ 165371 w 6877292"/>
              <a:gd name="connsiteY78" fmla="*/ 2437166 h 4319011"/>
              <a:gd name="connsiteX79" fmla="*/ 175098 w 6877292"/>
              <a:gd name="connsiteY79" fmla="*/ 2466349 h 4319011"/>
              <a:gd name="connsiteX80" fmla="*/ 194554 w 6877292"/>
              <a:gd name="connsiteY80" fmla="*/ 2485805 h 4319011"/>
              <a:gd name="connsiteX81" fmla="*/ 214009 w 6877292"/>
              <a:gd name="connsiteY81" fmla="*/ 2563626 h 4319011"/>
              <a:gd name="connsiteX82" fmla="*/ 175098 w 6877292"/>
              <a:gd name="connsiteY82" fmla="*/ 2651175 h 4319011"/>
              <a:gd name="connsiteX83" fmla="*/ 165371 w 6877292"/>
              <a:gd name="connsiteY83" fmla="*/ 2680358 h 4319011"/>
              <a:gd name="connsiteX84" fmla="*/ 145915 w 6877292"/>
              <a:gd name="connsiteY84" fmla="*/ 2719268 h 4319011"/>
              <a:gd name="connsiteX85" fmla="*/ 126460 w 6877292"/>
              <a:gd name="connsiteY85" fmla="*/ 2787362 h 4319011"/>
              <a:gd name="connsiteX86" fmla="*/ 116732 w 6877292"/>
              <a:gd name="connsiteY86" fmla="*/ 2816545 h 4319011"/>
              <a:gd name="connsiteX87" fmla="*/ 136188 w 6877292"/>
              <a:gd name="connsiteY87" fmla="*/ 2933277 h 4319011"/>
              <a:gd name="connsiteX88" fmla="*/ 145915 w 6877292"/>
              <a:gd name="connsiteY88" fmla="*/ 2972187 h 4319011"/>
              <a:gd name="connsiteX89" fmla="*/ 194554 w 6877292"/>
              <a:gd name="connsiteY89" fmla="*/ 3050009 h 4319011"/>
              <a:gd name="connsiteX90" fmla="*/ 214009 w 6877292"/>
              <a:gd name="connsiteY90" fmla="*/ 3098647 h 4319011"/>
              <a:gd name="connsiteX91" fmla="*/ 291830 w 6877292"/>
              <a:gd name="connsiteY91" fmla="*/ 3147285 h 4319011"/>
              <a:gd name="connsiteX92" fmla="*/ 359924 w 6877292"/>
              <a:gd name="connsiteY92" fmla="*/ 3186196 h 4319011"/>
              <a:gd name="connsiteX93" fmla="*/ 398834 w 6877292"/>
              <a:gd name="connsiteY93" fmla="*/ 3195924 h 4319011"/>
              <a:gd name="connsiteX94" fmla="*/ 690664 w 6877292"/>
              <a:gd name="connsiteY94" fmla="*/ 3215379 h 4319011"/>
              <a:gd name="connsiteX95" fmla="*/ 778213 w 6877292"/>
              <a:gd name="connsiteY95" fmla="*/ 3234834 h 4319011"/>
              <a:gd name="connsiteX96" fmla="*/ 836579 w 6877292"/>
              <a:gd name="connsiteY96" fmla="*/ 3264017 h 4319011"/>
              <a:gd name="connsiteX97" fmla="*/ 894945 w 6877292"/>
              <a:gd name="connsiteY97" fmla="*/ 3332111 h 4319011"/>
              <a:gd name="connsiteX98" fmla="*/ 904673 w 6877292"/>
              <a:gd name="connsiteY98" fmla="*/ 3371022 h 4319011"/>
              <a:gd name="connsiteX99" fmla="*/ 914400 w 6877292"/>
              <a:gd name="connsiteY99" fmla="*/ 3419660 h 4319011"/>
              <a:gd name="connsiteX100" fmla="*/ 933856 w 6877292"/>
              <a:gd name="connsiteY100" fmla="*/ 3478026 h 4319011"/>
              <a:gd name="connsiteX101" fmla="*/ 953311 w 6877292"/>
              <a:gd name="connsiteY101" fmla="*/ 3536392 h 4319011"/>
              <a:gd name="connsiteX102" fmla="*/ 982494 w 6877292"/>
              <a:gd name="connsiteY102" fmla="*/ 3565575 h 4319011"/>
              <a:gd name="connsiteX103" fmla="*/ 1021405 w 6877292"/>
              <a:gd name="connsiteY103" fmla="*/ 3633668 h 4319011"/>
              <a:gd name="connsiteX104" fmla="*/ 1050588 w 6877292"/>
              <a:gd name="connsiteY104" fmla="*/ 3643396 h 4319011"/>
              <a:gd name="connsiteX105" fmla="*/ 1089498 w 6877292"/>
              <a:gd name="connsiteY105" fmla="*/ 3662851 h 4319011"/>
              <a:gd name="connsiteX106" fmla="*/ 1215958 w 6877292"/>
              <a:gd name="connsiteY106" fmla="*/ 3623941 h 4319011"/>
              <a:gd name="connsiteX107" fmla="*/ 1245141 w 6877292"/>
              <a:gd name="connsiteY107" fmla="*/ 3614213 h 4319011"/>
              <a:gd name="connsiteX108" fmla="*/ 1439694 w 6877292"/>
              <a:gd name="connsiteY108" fmla="*/ 3623941 h 4319011"/>
              <a:gd name="connsiteX109" fmla="*/ 1536971 w 6877292"/>
              <a:gd name="connsiteY109" fmla="*/ 3653124 h 4319011"/>
              <a:gd name="connsiteX110" fmla="*/ 1575881 w 6877292"/>
              <a:gd name="connsiteY110" fmla="*/ 3662851 h 4319011"/>
              <a:gd name="connsiteX111" fmla="*/ 1614792 w 6877292"/>
              <a:gd name="connsiteY111" fmla="*/ 3682307 h 4319011"/>
              <a:gd name="connsiteX112" fmla="*/ 1673158 w 6877292"/>
              <a:gd name="connsiteY112" fmla="*/ 3701762 h 4319011"/>
              <a:gd name="connsiteX113" fmla="*/ 1682885 w 6877292"/>
              <a:gd name="connsiteY113" fmla="*/ 3730945 h 4319011"/>
              <a:gd name="connsiteX114" fmla="*/ 1702341 w 6877292"/>
              <a:gd name="connsiteY114" fmla="*/ 3750400 h 4319011"/>
              <a:gd name="connsiteX115" fmla="*/ 1721796 w 6877292"/>
              <a:gd name="connsiteY115" fmla="*/ 3779583 h 4319011"/>
              <a:gd name="connsiteX116" fmla="*/ 1741251 w 6877292"/>
              <a:gd name="connsiteY116" fmla="*/ 3818494 h 4319011"/>
              <a:gd name="connsiteX117" fmla="*/ 1789890 w 6877292"/>
              <a:gd name="connsiteY117" fmla="*/ 3876860 h 4319011"/>
              <a:gd name="connsiteX118" fmla="*/ 1838528 w 6877292"/>
              <a:gd name="connsiteY118" fmla="*/ 3944953 h 4319011"/>
              <a:gd name="connsiteX119" fmla="*/ 1926077 w 6877292"/>
              <a:gd name="connsiteY119" fmla="*/ 4022775 h 4319011"/>
              <a:gd name="connsiteX120" fmla="*/ 1974715 w 6877292"/>
              <a:gd name="connsiteY120" fmla="*/ 4042230 h 4319011"/>
              <a:gd name="connsiteX121" fmla="*/ 2062264 w 6877292"/>
              <a:gd name="connsiteY121" fmla="*/ 4081141 h 4319011"/>
              <a:gd name="connsiteX122" fmla="*/ 2140085 w 6877292"/>
              <a:gd name="connsiteY122" fmla="*/ 4100596 h 4319011"/>
              <a:gd name="connsiteX123" fmla="*/ 2256817 w 6877292"/>
              <a:gd name="connsiteY123" fmla="*/ 4081141 h 4319011"/>
              <a:gd name="connsiteX124" fmla="*/ 2305456 w 6877292"/>
              <a:gd name="connsiteY124" fmla="*/ 4051958 h 4319011"/>
              <a:gd name="connsiteX125" fmla="*/ 2334639 w 6877292"/>
              <a:gd name="connsiteY125" fmla="*/ 4042230 h 4319011"/>
              <a:gd name="connsiteX126" fmla="*/ 2363822 w 6877292"/>
              <a:gd name="connsiteY126" fmla="*/ 4013047 h 4319011"/>
              <a:gd name="connsiteX127" fmla="*/ 2412460 w 6877292"/>
              <a:gd name="connsiteY127" fmla="*/ 3954681 h 4319011"/>
              <a:gd name="connsiteX128" fmla="*/ 2441643 w 6877292"/>
              <a:gd name="connsiteY128" fmla="*/ 3944953 h 4319011"/>
              <a:gd name="connsiteX129" fmla="*/ 2470826 w 6877292"/>
              <a:gd name="connsiteY129" fmla="*/ 3925498 h 4319011"/>
              <a:gd name="connsiteX130" fmla="*/ 2538919 w 6877292"/>
              <a:gd name="connsiteY130" fmla="*/ 3935226 h 4319011"/>
              <a:gd name="connsiteX131" fmla="*/ 2597285 w 6877292"/>
              <a:gd name="connsiteY131" fmla="*/ 3954681 h 4319011"/>
              <a:gd name="connsiteX132" fmla="*/ 2636196 w 6877292"/>
              <a:gd name="connsiteY132" fmla="*/ 3964409 h 4319011"/>
              <a:gd name="connsiteX133" fmla="*/ 2675107 w 6877292"/>
              <a:gd name="connsiteY133" fmla="*/ 3993592 h 4319011"/>
              <a:gd name="connsiteX134" fmla="*/ 2714017 w 6877292"/>
              <a:gd name="connsiteY134" fmla="*/ 4013047 h 4319011"/>
              <a:gd name="connsiteX135" fmla="*/ 2733473 w 6877292"/>
              <a:gd name="connsiteY135" fmla="*/ 4071413 h 4319011"/>
              <a:gd name="connsiteX136" fmla="*/ 2782111 w 6877292"/>
              <a:gd name="connsiteY136" fmla="*/ 4139507 h 4319011"/>
              <a:gd name="connsiteX137" fmla="*/ 2811294 w 6877292"/>
              <a:gd name="connsiteY137" fmla="*/ 4168690 h 4319011"/>
              <a:gd name="connsiteX138" fmla="*/ 2859932 w 6877292"/>
              <a:gd name="connsiteY138" fmla="*/ 4227056 h 4319011"/>
              <a:gd name="connsiteX139" fmla="*/ 2918298 w 6877292"/>
              <a:gd name="connsiteY139" fmla="*/ 4275694 h 4319011"/>
              <a:gd name="connsiteX140" fmla="*/ 2947481 w 6877292"/>
              <a:gd name="connsiteY140" fmla="*/ 4285422 h 4319011"/>
              <a:gd name="connsiteX141" fmla="*/ 3015575 w 6877292"/>
              <a:gd name="connsiteY141" fmla="*/ 4314605 h 4319011"/>
              <a:gd name="connsiteX142" fmla="*/ 3287949 w 6877292"/>
              <a:gd name="connsiteY142" fmla="*/ 4217328 h 4319011"/>
              <a:gd name="connsiteX143" fmla="*/ 3307405 w 6877292"/>
              <a:gd name="connsiteY143" fmla="*/ 4188145 h 4319011"/>
              <a:gd name="connsiteX144" fmla="*/ 3356043 w 6877292"/>
              <a:gd name="connsiteY144" fmla="*/ 4120051 h 4319011"/>
              <a:gd name="connsiteX145" fmla="*/ 3394954 w 6877292"/>
              <a:gd name="connsiteY145" fmla="*/ 4061685 h 4319011"/>
              <a:gd name="connsiteX146" fmla="*/ 3414409 w 6877292"/>
              <a:gd name="connsiteY146" fmla="*/ 4032502 h 4319011"/>
              <a:gd name="connsiteX147" fmla="*/ 3433864 w 6877292"/>
              <a:gd name="connsiteY147" fmla="*/ 4003319 h 4319011"/>
              <a:gd name="connsiteX148" fmla="*/ 3463047 w 6877292"/>
              <a:gd name="connsiteY148" fmla="*/ 3944953 h 4319011"/>
              <a:gd name="connsiteX149" fmla="*/ 3531141 w 6877292"/>
              <a:gd name="connsiteY149" fmla="*/ 3867132 h 4319011"/>
              <a:gd name="connsiteX150" fmla="*/ 3560324 w 6877292"/>
              <a:gd name="connsiteY150" fmla="*/ 3828222 h 4319011"/>
              <a:gd name="connsiteX151" fmla="*/ 3599234 w 6877292"/>
              <a:gd name="connsiteY151" fmla="*/ 3808766 h 4319011"/>
              <a:gd name="connsiteX152" fmla="*/ 3657600 w 6877292"/>
              <a:gd name="connsiteY152" fmla="*/ 3769856 h 4319011"/>
              <a:gd name="connsiteX153" fmla="*/ 3715966 w 6877292"/>
              <a:gd name="connsiteY153" fmla="*/ 3730945 h 4319011"/>
              <a:gd name="connsiteX154" fmla="*/ 3745149 w 6877292"/>
              <a:gd name="connsiteY154" fmla="*/ 3711490 h 4319011"/>
              <a:gd name="connsiteX155" fmla="*/ 3793788 w 6877292"/>
              <a:gd name="connsiteY155" fmla="*/ 3692034 h 4319011"/>
              <a:gd name="connsiteX156" fmla="*/ 3832698 w 6877292"/>
              <a:gd name="connsiteY156" fmla="*/ 3672579 h 4319011"/>
              <a:gd name="connsiteX157" fmla="*/ 3871609 w 6877292"/>
              <a:gd name="connsiteY157" fmla="*/ 3662851 h 4319011"/>
              <a:gd name="connsiteX158" fmla="*/ 3929975 w 6877292"/>
              <a:gd name="connsiteY158" fmla="*/ 3672579 h 4319011"/>
              <a:gd name="connsiteX159" fmla="*/ 3988341 w 6877292"/>
              <a:gd name="connsiteY159" fmla="*/ 3711490 h 4319011"/>
              <a:gd name="connsiteX160" fmla="*/ 3998068 w 6877292"/>
              <a:gd name="connsiteY160" fmla="*/ 3740673 h 4319011"/>
              <a:gd name="connsiteX161" fmla="*/ 4017524 w 6877292"/>
              <a:gd name="connsiteY161" fmla="*/ 3760128 h 4319011"/>
              <a:gd name="connsiteX162" fmla="*/ 4046707 w 6877292"/>
              <a:gd name="connsiteY162" fmla="*/ 3799039 h 4319011"/>
              <a:gd name="connsiteX163" fmla="*/ 4085617 w 6877292"/>
              <a:gd name="connsiteY163" fmla="*/ 3857405 h 4319011"/>
              <a:gd name="connsiteX164" fmla="*/ 4095345 w 6877292"/>
              <a:gd name="connsiteY164" fmla="*/ 3886587 h 4319011"/>
              <a:gd name="connsiteX165" fmla="*/ 4124528 w 6877292"/>
              <a:gd name="connsiteY165" fmla="*/ 3915770 h 4319011"/>
              <a:gd name="connsiteX166" fmla="*/ 4134256 w 6877292"/>
              <a:gd name="connsiteY166" fmla="*/ 3974136 h 4319011"/>
              <a:gd name="connsiteX167" fmla="*/ 4173166 w 6877292"/>
              <a:gd name="connsiteY167" fmla="*/ 4022775 h 4319011"/>
              <a:gd name="connsiteX168" fmla="*/ 4221805 w 6877292"/>
              <a:gd name="connsiteY168" fmla="*/ 4100596 h 4319011"/>
              <a:gd name="connsiteX169" fmla="*/ 4250988 w 6877292"/>
              <a:gd name="connsiteY169" fmla="*/ 4110324 h 4319011"/>
              <a:gd name="connsiteX170" fmla="*/ 4289898 w 6877292"/>
              <a:gd name="connsiteY170" fmla="*/ 4139507 h 4319011"/>
              <a:gd name="connsiteX171" fmla="*/ 4357992 w 6877292"/>
              <a:gd name="connsiteY171" fmla="*/ 4158962 h 4319011"/>
              <a:gd name="connsiteX172" fmla="*/ 4533090 w 6877292"/>
              <a:gd name="connsiteY172" fmla="*/ 4149234 h 4319011"/>
              <a:gd name="connsiteX173" fmla="*/ 4572000 w 6877292"/>
              <a:gd name="connsiteY173" fmla="*/ 4129779 h 4319011"/>
              <a:gd name="connsiteX174" fmla="*/ 4620639 w 6877292"/>
              <a:gd name="connsiteY174" fmla="*/ 4110324 h 4319011"/>
              <a:gd name="connsiteX175" fmla="*/ 4679005 w 6877292"/>
              <a:gd name="connsiteY175" fmla="*/ 4061685 h 4319011"/>
              <a:gd name="connsiteX176" fmla="*/ 4708188 w 6877292"/>
              <a:gd name="connsiteY176" fmla="*/ 4051958 h 4319011"/>
              <a:gd name="connsiteX177" fmla="*/ 4727643 w 6877292"/>
              <a:gd name="connsiteY177" fmla="*/ 4032502 h 4319011"/>
              <a:gd name="connsiteX178" fmla="*/ 4776281 w 6877292"/>
              <a:gd name="connsiteY178" fmla="*/ 3925498 h 4319011"/>
              <a:gd name="connsiteX179" fmla="*/ 4786009 w 6877292"/>
              <a:gd name="connsiteY179" fmla="*/ 3876860 h 4319011"/>
              <a:gd name="connsiteX180" fmla="*/ 4795736 w 6877292"/>
              <a:gd name="connsiteY180" fmla="*/ 3847677 h 4319011"/>
              <a:gd name="connsiteX181" fmla="*/ 4805464 w 6877292"/>
              <a:gd name="connsiteY181" fmla="*/ 3808766 h 4319011"/>
              <a:gd name="connsiteX182" fmla="*/ 4844375 w 6877292"/>
              <a:gd name="connsiteY182" fmla="*/ 3711490 h 4319011"/>
              <a:gd name="connsiteX183" fmla="*/ 4863830 w 6877292"/>
              <a:gd name="connsiteY183" fmla="*/ 3653124 h 4319011"/>
              <a:gd name="connsiteX184" fmla="*/ 4873558 w 6877292"/>
              <a:gd name="connsiteY184" fmla="*/ 3623941 h 4319011"/>
              <a:gd name="connsiteX185" fmla="*/ 4893013 w 6877292"/>
              <a:gd name="connsiteY185" fmla="*/ 3546119 h 4319011"/>
              <a:gd name="connsiteX186" fmla="*/ 4931924 w 6877292"/>
              <a:gd name="connsiteY186" fmla="*/ 3468298 h 4319011"/>
              <a:gd name="connsiteX187" fmla="*/ 4980562 w 6877292"/>
              <a:gd name="connsiteY187" fmla="*/ 3409932 h 4319011"/>
              <a:gd name="connsiteX188" fmla="*/ 5009745 w 6877292"/>
              <a:gd name="connsiteY188" fmla="*/ 3400205 h 4319011"/>
              <a:gd name="connsiteX189" fmla="*/ 5048656 w 6877292"/>
              <a:gd name="connsiteY189" fmla="*/ 3380749 h 4319011"/>
              <a:gd name="connsiteX190" fmla="*/ 5097294 w 6877292"/>
              <a:gd name="connsiteY190" fmla="*/ 3371022 h 4319011"/>
              <a:gd name="connsiteX191" fmla="*/ 5155660 w 6877292"/>
              <a:gd name="connsiteY191" fmla="*/ 3351566 h 4319011"/>
              <a:gd name="connsiteX192" fmla="*/ 5321030 w 6877292"/>
              <a:gd name="connsiteY192" fmla="*/ 3371022 h 4319011"/>
              <a:gd name="connsiteX193" fmla="*/ 5437762 w 6877292"/>
              <a:gd name="connsiteY193" fmla="*/ 3409932 h 4319011"/>
              <a:gd name="connsiteX194" fmla="*/ 5476673 w 6877292"/>
              <a:gd name="connsiteY194" fmla="*/ 3429387 h 4319011"/>
              <a:gd name="connsiteX195" fmla="*/ 5564222 w 6877292"/>
              <a:gd name="connsiteY195" fmla="*/ 3448843 h 4319011"/>
              <a:gd name="connsiteX196" fmla="*/ 5612860 w 6877292"/>
              <a:gd name="connsiteY196" fmla="*/ 3478026 h 4319011"/>
              <a:gd name="connsiteX197" fmla="*/ 5690681 w 6877292"/>
              <a:gd name="connsiteY197" fmla="*/ 3497481 h 4319011"/>
              <a:gd name="connsiteX198" fmla="*/ 5768502 w 6877292"/>
              <a:gd name="connsiteY198" fmla="*/ 3526664 h 4319011"/>
              <a:gd name="connsiteX199" fmla="*/ 5846324 w 6877292"/>
              <a:gd name="connsiteY199" fmla="*/ 3546119 h 4319011"/>
              <a:gd name="connsiteX200" fmla="*/ 5933873 w 6877292"/>
              <a:gd name="connsiteY200" fmla="*/ 3575302 h 4319011"/>
              <a:gd name="connsiteX201" fmla="*/ 5963056 w 6877292"/>
              <a:gd name="connsiteY201" fmla="*/ 3594758 h 4319011"/>
              <a:gd name="connsiteX202" fmla="*/ 6011694 w 6877292"/>
              <a:gd name="connsiteY202" fmla="*/ 3604485 h 4319011"/>
              <a:gd name="connsiteX203" fmla="*/ 6517532 w 6877292"/>
              <a:gd name="connsiteY203" fmla="*/ 3585030 h 4319011"/>
              <a:gd name="connsiteX204" fmla="*/ 6556443 w 6877292"/>
              <a:gd name="connsiteY204" fmla="*/ 3565575 h 4319011"/>
              <a:gd name="connsiteX205" fmla="*/ 6634264 w 6877292"/>
              <a:gd name="connsiteY205" fmla="*/ 3546119 h 4319011"/>
              <a:gd name="connsiteX206" fmla="*/ 6692630 w 6877292"/>
              <a:gd name="connsiteY206" fmla="*/ 3507209 h 4319011"/>
              <a:gd name="connsiteX207" fmla="*/ 6721813 w 6877292"/>
              <a:gd name="connsiteY207" fmla="*/ 3478026 h 4319011"/>
              <a:gd name="connsiteX208" fmla="*/ 6760724 w 6877292"/>
              <a:gd name="connsiteY208" fmla="*/ 3409932 h 4319011"/>
              <a:gd name="connsiteX209" fmla="*/ 6789907 w 6877292"/>
              <a:gd name="connsiteY209" fmla="*/ 3380749 h 4319011"/>
              <a:gd name="connsiteX210" fmla="*/ 6819090 w 6877292"/>
              <a:gd name="connsiteY210" fmla="*/ 3312656 h 4319011"/>
              <a:gd name="connsiteX211" fmla="*/ 6838545 w 6877292"/>
              <a:gd name="connsiteY211" fmla="*/ 3293200 h 4319011"/>
              <a:gd name="connsiteX212" fmla="*/ 6848273 w 6877292"/>
              <a:gd name="connsiteY212" fmla="*/ 3244562 h 4319011"/>
              <a:gd name="connsiteX213" fmla="*/ 6858000 w 6877292"/>
              <a:gd name="connsiteY213" fmla="*/ 3205651 h 4319011"/>
              <a:gd name="connsiteX214" fmla="*/ 6819090 w 6877292"/>
              <a:gd name="connsiteY214" fmla="*/ 2894366 h 4319011"/>
              <a:gd name="connsiteX215" fmla="*/ 6809362 w 6877292"/>
              <a:gd name="connsiteY215" fmla="*/ 2845728 h 4319011"/>
              <a:gd name="connsiteX216" fmla="*/ 6770451 w 6877292"/>
              <a:gd name="connsiteY216" fmla="*/ 2797090 h 4319011"/>
              <a:gd name="connsiteX217" fmla="*/ 6731541 w 6877292"/>
              <a:gd name="connsiteY217" fmla="*/ 2748451 h 4319011"/>
              <a:gd name="connsiteX218" fmla="*/ 6702358 w 6877292"/>
              <a:gd name="connsiteY218" fmla="*/ 2738724 h 4319011"/>
              <a:gd name="connsiteX219" fmla="*/ 6663447 w 6877292"/>
              <a:gd name="connsiteY219" fmla="*/ 2709541 h 4319011"/>
              <a:gd name="connsiteX220" fmla="*/ 6605081 w 6877292"/>
              <a:gd name="connsiteY220" fmla="*/ 2680358 h 4319011"/>
              <a:gd name="connsiteX221" fmla="*/ 6566171 w 6877292"/>
              <a:gd name="connsiteY221" fmla="*/ 2641447 h 4319011"/>
              <a:gd name="connsiteX222" fmla="*/ 6488349 w 6877292"/>
              <a:gd name="connsiteY222" fmla="*/ 2602536 h 4319011"/>
              <a:gd name="connsiteX223" fmla="*/ 6449439 w 6877292"/>
              <a:gd name="connsiteY223" fmla="*/ 2573353 h 4319011"/>
              <a:gd name="connsiteX224" fmla="*/ 6391073 w 6877292"/>
              <a:gd name="connsiteY224" fmla="*/ 2534443 h 4319011"/>
              <a:gd name="connsiteX225" fmla="*/ 6322979 w 6877292"/>
              <a:gd name="connsiteY225" fmla="*/ 2456622 h 4319011"/>
              <a:gd name="connsiteX226" fmla="*/ 6303524 w 6877292"/>
              <a:gd name="connsiteY226" fmla="*/ 2378800 h 4319011"/>
              <a:gd name="connsiteX227" fmla="*/ 6284068 w 6877292"/>
              <a:gd name="connsiteY227" fmla="*/ 2300979 h 4319011"/>
              <a:gd name="connsiteX228" fmla="*/ 6303524 w 6877292"/>
              <a:gd name="connsiteY228" fmla="*/ 2038332 h 4319011"/>
              <a:gd name="connsiteX229" fmla="*/ 6313251 w 6877292"/>
              <a:gd name="connsiteY229" fmla="*/ 2009149 h 4319011"/>
              <a:gd name="connsiteX230" fmla="*/ 6322979 w 6877292"/>
              <a:gd name="connsiteY230" fmla="*/ 1960511 h 4319011"/>
              <a:gd name="connsiteX231" fmla="*/ 6352162 w 6877292"/>
              <a:gd name="connsiteY231" fmla="*/ 1872962 h 4319011"/>
              <a:gd name="connsiteX232" fmla="*/ 6410528 w 6877292"/>
              <a:gd name="connsiteY232" fmla="*/ 1804868 h 4319011"/>
              <a:gd name="connsiteX233" fmla="*/ 6468894 w 6877292"/>
              <a:gd name="connsiteY233" fmla="*/ 1717319 h 4319011"/>
              <a:gd name="connsiteX234" fmla="*/ 6478622 w 6877292"/>
              <a:gd name="connsiteY234" fmla="*/ 1688136 h 4319011"/>
              <a:gd name="connsiteX235" fmla="*/ 6527260 w 6877292"/>
              <a:gd name="connsiteY235" fmla="*/ 1629770 h 4319011"/>
              <a:gd name="connsiteX236" fmla="*/ 6566171 w 6877292"/>
              <a:gd name="connsiteY236" fmla="*/ 1571405 h 4319011"/>
              <a:gd name="connsiteX237" fmla="*/ 6595354 w 6877292"/>
              <a:gd name="connsiteY237" fmla="*/ 1522766 h 4319011"/>
              <a:gd name="connsiteX238" fmla="*/ 6624536 w 6877292"/>
              <a:gd name="connsiteY238" fmla="*/ 1474128 h 4319011"/>
              <a:gd name="connsiteX239" fmla="*/ 6653719 w 6877292"/>
              <a:gd name="connsiteY239" fmla="*/ 1435217 h 4319011"/>
              <a:gd name="connsiteX240" fmla="*/ 6721813 w 6877292"/>
              <a:gd name="connsiteY240" fmla="*/ 1337941 h 4319011"/>
              <a:gd name="connsiteX241" fmla="*/ 6760724 w 6877292"/>
              <a:gd name="connsiteY241" fmla="*/ 1279575 h 4319011"/>
              <a:gd name="connsiteX242" fmla="*/ 6770451 w 6877292"/>
              <a:gd name="connsiteY242" fmla="*/ 1250392 h 4319011"/>
              <a:gd name="connsiteX243" fmla="*/ 6809362 w 6877292"/>
              <a:gd name="connsiteY243" fmla="*/ 1153115 h 4319011"/>
              <a:gd name="connsiteX244" fmla="*/ 6848273 w 6877292"/>
              <a:gd name="connsiteY244" fmla="*/ 1046111 h 4319011"/>
              <a:gd name="connsiteX245" fmla="*/ 6819090 w 6877292"/>
              <a:gd name="connsiteY245" fmla="*/ 851558 h 4319011"/>
              <a:gd name="connsiteX246" fmla="*/ 6760724 w 6877292"/>
              <a:gd name="connsiteY246" fmla="*/ 802919 h 4319011"/>
              <a:gd name="connsiteX247" fmla="*/ 6741268 w 6877292"/>
              <a:gd name="connsiteY247" fmla="*/ 783464 h 4319011"/>
              <a:gd name="connsiteX248" fmla="*/ 6673175 w 6877292"/>
              <a:gd name="connsiteY248" fmla="*/ 734826 h 4319011"/>
              <a:gd name="connsiteX249" fmla="*/ 6605081 w 6877292"/>
              <a:gd name="connsiteY249" fmla="*/ 705643 h 4319011"/>
              <a:gd name="connsiteX250" fmla="*/ 6556443 w 6877292"/>
              <a:gd name="connsiteY250" fmla="*/ 686187 h 4319011"/>
              <a:gd name="connsiteX251" fmla="*/ 6498077 w 6877292"/>
              <a:gd name="connsiteY251" fmla="*/ 666732 h 4319011"/>
              <a:gd name="connsiteX252" fmla="*/ 6459166 w 6877292"/>
              <a:gd name="connsiteY252" fmla="*/ 647277 h 4319011"/>
              <a:gd name="connsiteX253" fmla="*/ 6225702 w 6877292"/>
              <a:gd name="connsiteY253" fmla="*/ 637549 h 4319011"/>
              <a:gd name="connsiteX254" fmla="*/ 6138154 w 6877292"/>
              <a:gd name="connsiteY254" fmla="*/ 608366 h 4319011"/>
              <a:gd name="connsiteX255" fmla="*/ 6099243 w 6877292"/>
              <a:gd name="connsiteY255" fmla="*/ 588911 h 4319011"/>
              <a:gd name="connsiteX256" fmla="*/ 6060332 w 6877292"/>
              <a:gd name="connsiteY256" fmla="*/ 579183 h 4319011"/>
              <a:gd name="connsiteX257" fmla="*/ 6021422 w 6877292"/>
              <a:gd name="connsiteY257" fmla="*/ 550000 h 4319011"/>
              <a:gd name="connsiteX258" fmla="*/ 5982511 w 6877292"/>
              <a:gd name="connsiteY258" fmla="*/ 491634 h 4319011"/>
              <a:gd name="connsiteX259" fmla="*/ 5953328 w 6877292"/>
              <a:gd name="connsiteY259" fmla="*/ 423541 h 4319011"/>
              <a:gd name="connsiteX260" fmla="*/ 5924145 w 6877292"/>
              <a:gd name="connsiteY260" fmla="*/ 335992 h 4319011"/>
              <a:gd name="connsiteX261" fmla="*/ 5914417 w 6877292"/>
              <a:gd name="connsiteY261" fmla="*/ 297081 h 4319011"/>
              <a:gd name="connsiteX262" fmla="*/ 5856051 w 6877292"/>
              <a:gd name="connsiteY262" fmla="*/ 219260 h 4319011"/>
              <a:gd name="connsiteX263" fmla="*/ 5817141 w 6877292"/>
              <a:gd name="connsiteY263" fmla="*/ 160894 h 4319011"/>
              <a:gd name="connsiteX264" fmla="*/ 5797685 w 6877292"/>
              <a:gd name="connsiteY264" fmla="*/ 131711 h 4319011"/>
              <a:gd name="connsiteX265" fmla="*/ 5768502 w 6877292"/>
              <a:gd name="connsiteY265" fmla="*/ 112256 h 4319011"/>
              <a:gd name="connsiteX266" fmla="*/ 5729592 w 6877292"/>
              <a:gd name="connsiteY266" fmla="*/ 83073 h 4319011"/>
              <a:gd name="connsiteX267" fmla="*/ 5690681 w 6877292"/>
              <a:gd name="connsiteY267" fmla="*/ 73345 h 4319011"/>
              <a:gd name="connsiteX268" fmla="*/ 5632315 w 6877292"/>
              <a:gd name="connsiteY268" fmla="*/ 53890 h 4319011"/>
              <a:gd name="connsiteX269" fmla="*/ 5583677 w 6877292"/>
              <a:gd name="connsiteY269" fmla="*/ 44162 h 4319011"/>
              <a:gd name="connsiteX270" fmla="*/ 5505856 w 6877292"/>
              <a:gd name="connsiteY270" fmla="*/ 14979 h 4319011"/>
              <a:gd name="connsiteX271" fmla="*/ 5476673 w 6877292"/>
              <a:gd name="connsiteY271" fmla="*/ 5251 h 4319011"/>
              <a:gd name="connsiteX272" fmla="*/ 5165388 w 6877292"/>
              <a:gd name="connsiteY272" fmla="*/ 24707 h 4319011"/>
              <a:gd name="connsiteX273" fmla="*/ 5136205 w 6877292"/>
              <a:gd name="connsiteY273" fmla="*/ 44162 h 4319011"/>
              <a:gd name="connsiteX274" fmla="*/ 5038928 w 6877292"/>
              <a:gd name="connsiteY274" fmla="*/ 73345 h 4319011"/>
              <a:gd name="connsiteX275" fmla="*/ 4941651 w 6877292"/>
              <a:gd name="connsiteY275" fmla="*/ 131711 h 4319011"/>
              <a:gd name="connsiteX276" fmla="*/ 4922196 w 6877292"/>
              <a:gd name="connsiteY276" fmla="*/ 160894 h 4319011"/>
              <a:gd name="connsiteX277" fmla="*/ 4893013 w 6877292"/>
              <a:gd name="connsiteY277" fmla="*/ 199805 h 4319011"/>
              <a:gd name="connsiteX278" fmla="*/ 4873558 w 6877292"/>
              <a:gd name="connsiteY278" fmla="*/ 228987 h 4319011"/>
              <a:gd name="connsiteX279" fmla="*/ 4854102 w 6877292"/>
              <a:gd name="connsiteY279" fmla="*/ 248443 h 4319011"/>
              <a:gd name="connsiteX280" fmla="*/ 4834647 w 6877292"/>
              <a:gd name="connsiteY280" fmla="*/ 287353 h 4319011"/>
              <a:gd name="connsiteX281" fmla="*/ 4824919 w 6877292"/>
              <a:gd name="connsiteY281" fmla="*/ 316536 h 4319011"/>
              <a:gd name="connsiteX282" fmla="*/ 4805464 w 6877292"/>
              <a:gd name="connsiteY282" fmla="*/ 335992 h 4319011"/>
              <a:gd name="connsiteX283" fmla="*/ 4786009 w 6877292"/>
              <a:gd name="connsiteY283" fmla="*/ 374902 h 4319011"/>
              <a:gd name="connsiteX284" fmla="*/ 4756826 w 6877292"/>
              <a:gd name="connsiteY284" fmla="*/ 413813 h 4319011"/>
              <a:gd name="connsiteX285" fmla="*/ 4708188 w 6877292"/>
              <a:gd name="connsiteY285" fmla="*/ 491634 h 4319011"/>
              <a:gd name="connsiteX286" fmla="*/ 4659549 w 6877292"/>
              <a:gd name="connsiteY286" fmla="*/ 579183 h 4319011"/>
              <a:gd name="connsiteX287" fmla="*/ 4640094 w 6877292"/>
              <a:gd name="connsiteY287" fmla="*/ 598639 h 4319011"/>
              <a:gd name="connsiteX288" fmla="*/ 4620639 w 6877292"/>
              <a:gd name="connsiteY288" fmla="*/ 637549 h 4319011"/>
              <a:gd name="connsiteX289" fmla="*/ 4591456 w 6877292"/>
              <a:gd name="connsiteY289" fmla="*/ 666732 h 4319011"/>
              <a:gd name="connsiteX290" fmla="*/ 4513634 w 6877292"/>
              <a:gd name="connsiteY290" fmla="*/ 734826 h 4319011"/>
              <a:gd name="connsiteX291" fmla="*/ 4455268 w 6877292"/>
              <a:gd name="connsiteY291" fmla="*/ 744553 h 4319011"/>
              <a:gd name="connsiteX292" fmla="*/ 4367719 w 6877292"/>
              <a:gd name="connsiteY292" fmla="*/ 734826 h 4319011"/>
              <a:gd name="connsiteX293" fmla="*/ 4338536 w 6877292"/>
              <a:gd name="connsiteY293" fmla="*/ 715370 h 4319011"/>
              <a:gd name="connsiteX294" fmla="*/ 4289898 w 6877292"/>
              <a:gd name="connsiteY294" fmla="*/ 695915 h 4319011"/>
              <a:gd name="connsiteX295" fmla="*/ 4250988 w 6877292"/>
              <a:gd name="connsiteY295" fmla="*/ 676460 h 4319011"/>
              <a:gd name="connsiteX296" fmla="*/ 4173166 w 6877292"/>
              <a:gd name="connsiteY296" fmla="*/ 657005 h 4319011"/>
              <a:gd name="connsiteX297" fmla="*/ 4134256 w 6877292"/>
              <a:gd name="connsiteY297" fmla="*/ 637549 h 4319011"/>
              <a:gd name="connsiteX298" fmla="*/ 4105073 w 6877292"/>
              <a:gd name="connsiteY298" fmla="*/ 618094 h 4319011"/>
              <a:gd name="connsiteX299" fmla="*/ 4036979 w 6877292"/>
              <a:gd name="connsiteY299" fmla="*/ 598639 h 4319011"/>
              <a:gd name="connsiteX300" fmla="*/ 4017524 w 6877292"/>
              <a:gd name="connsiteY300" fmla="*/ 579183 h 4319011"/>
              <a:gd name="connsiteX301" fmla="*/ 3959158 w 6877292"/>
              <a:gd name="connsiteY301" fmla="*/ 569456 h 4319011"/>
              <a:gd name="connsiteX302" fmla="*/ 3929975 w 6877292"/>
              <a:gd name="connsiteY302" fmla="*/ 559728 h 4319011"/>
              <a:gd name="connsiteX303" fmla="*/ 3813243 w 6877292"/>
              <a:gd name="connsiteY303" fmla="*/ 569456 h 4319011"/>
              <a:gd name="connsiteX304" fmla="*/ 3754877 w 6877292"/>
              <a:gd name="connsiteY304" fmla="*/ 588911 h 4319011"/>
              <a:gd name="connsiteX305" fmla="*/ 3725694 w 6877292"/>
              <a:gd name="connsiteY305" fmla="*/ 598639 h 4319011"/>
              <a:gd name="connsiteX306" fmla="*/ 3677056 w 6877292"/>
              <a:gd name="connsiteY306" fmla="*/ 657005 h 4319011"/>
              <a:gd name="connsiteX307" fmla="*/ 3638145 w 6877292"/>
              <a:gd name="connsiteY307" fmla="*/ 822375 h 4319011"/>
              <a:gd name="connsiteX308" fmla="*/ 3677056 w 6877292"/>
              <a:gd name="connsiteY308" fmla="*/ 822375 h 431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6877292" h="4319011">
                <a:moveTo>
                  <a:pt x="3677056" y="822375"/>
                </a:moveTo>
                <a:cubicBezTo>
                  <a:pt x="3678677" y="823996"/>
                  <a:pt x="3658127" y="832102"/>
                  <a:pt x="3647873" y="832102"/>
                </a:cubicBezTo>
                <a:cubicBezTo>
                  <a:pt x="3635249" y="832102"/>
                  <a:pt x="3499618" y="814787"/>
                  <a:pt x="3482502" y="812647"/>
                </a:cubicBezTo>
                <a:cubicBezTo>
                  <a:pt x="3466289" y="806162"/>
                  <a:pt x="3449821" y="800284"/>
                  <a:pt x="3433864" y="793192"/>
                </a:cubicBezTo>
                <a:cubicBezTo>
                  <a:pt x="3361742" y="761137"/>
                  <a:pt x="3425711" y="783987"/>
                  <a:pt x="3365771" y="764009"/>
                </a:cubicBezTo>
                <a:cubicBezTo>
                  <a:pt x="3346316" y="744554"/>
                  <a:pt x="3323913" y="727654"/>
                  <a:pt x="3307405" y="705643"/>
                </a:cubicBezTo>
                <a:cubicBezTo>
                  <a:pt x="3297677" y="692673"/>
                  <a:pt x="3289068" y="678783"/>
                  <a:pt x="3278222" y="666732"/>
                </a:cubicBezTo>
                <a:cubicBezTo>
                  <a:pt x="3259816" y="646281"/>
                  <a:pt x="3239311" y="627821"/>
                  <a:pt x="3219856" y="608366"/>
                </a:cubicBezTo>
                <a:lnTo>
                  <a:pt x="3200400" y="588911"/>
                </a:lnTo>
                <a:cubicBezTo>
                  <a:pt x="3197158" y="579183"/>
                  <a:pt x="3195949" y="568521"/>
                  <a:pt x="3190673" y="559728"/>
                </a:cubicBezTo>
                <a:cubicBezTo>
                  <a:pt x="3185954" y="551864"/>
                  <a:pt x="3178379" y="546002"/>
                  <a:pt x="3171217" y="540273"/>
                </a:cubicBezTo>
                <a:cubicBezTo>
                  <a:pt x="3144275" y="518720"/>
                  <a:pt x="3143677" y="521365"/>
                  <a:pt x="3112851" y="511090"/>
                </a:cubicBezTo>
                <a:cubicBezTo>
                  <a:pt x="3094754" y="492992"/>
                  <a:pt x="3088758" y="484451"/>
                  <a:pt x="3064213" y="472179"/>
                </a:cubicBezTo>
                <a:cubicBezTo>
                  <a:pt x="3055042" y="467593"/>
                  <a:pt x="3044365" y="466694"/>
                  <a:pt x="3035030" y="462451"/>
                </a:cubicBezTo>
                <a:cubicBezTo>
                  <a:pt x="3008627" y="450450"/>
                  <a:pt x="2957209" y="423541"/>
                  <a:pt x="2957209" y="423541"/>
                </a:cubicBezTo>
                <a:cubicBezTo>
                  <a:pt x="2854906" y="449115"/>
                  <a:pt x="2898931" y="442648"/>
                  <a:pt x="2704290" y="413813"/>
                </a:cubicBezTo>
                <a:cubicBezTo>
                  <a:pt x="2665501" y="408067"/>
                  <a:pt x="2656317" y="391959"/>
                  <a:pt x="2626468" y="374902"/>
                </a:cubicBezTo>
                <a:cubicBezTo>
                  <a:pt x="2613878" y="367707"/>
                  <a:pt x="2599624" y="363491"/>
                  <a:pt x="2587558" y="355447"/>
                </a:cubicBezTo>
                <a:cubicBezTo>
                  <a:pt x="2579927" y="350360"/>
                  <a:pt x="2575439" y="341495"/>
                  <a:pt x="2568102" y="335992"/>
                </a:cubicBezTo>
                <a:cubicBezTo>
                  <a:pt x="2549396" y="321963"/>
                  <a:pt x="2529191" y="310051"/>
                  <a:pt x="2509736" y="297081"/>
                </a:cubicBezTo>
                <a:lnTo>
                  <a:pt x="2451371" y="258170"/>
                </a:lnTo>
                <a:lnTo>
                  <a:pt x="2422188" y="238715"/>
                </a:lnTo>
                <a:cubicBezTo>
                  <a:pt x="2412460" y="232230"/>
                  <a:pt x="2403462" y="224488"/>
                  <a:pt x="2393005" y="219260"/>
                </a:cubicBezTo>
                <a:cubicBezTo>
                  <a:pt x="2380035" y="212775"/>
                  <a:pt x="2367423" y="205517"/>
                  <a:pt x="2354094" y="199805"/>
                </a:cubicBezTo>
                <a:cubicBezTo>
                  <a:pt x="2344669" y="195766"/>
                  <a:pt x="2334082" y="194663"/>
                  <a:pt x="2324911" y="190077"/>
                </a:cubicBezTo>
                <a:cubicBezTo>
                  <a:pt x="2249481" y="152362"/>
                  <a:pt x="2339898" y="185346"/>
                  <a:pt x="2266545" y="160894"/>
                </a:cubicBezTo>
                <a:cubicBezTo>
                  <a:pt x="2230877" y="164137"/>
                  <a:pt x="2195042" y="165889"/>
                  <a:pt x="2159541" y="170622"/>
                </a:cubicBezTo>
                <a:cubicBezTo>
                  <a:pt x="2146289" y="172389"/>
                  <a:pt x="2131967" y="173263"/>
                  <a:pt x="2120630" y="180349"/>
                </a:cubicBezTo>
                <a:cubicBezTo>
                  <a:pt x="2105075" y="190071"/>
                  <a:pt x="2081719" y="219260"/>
                  <a:pt x="2081719" y="219260"/>
                </a:cubicBezTo>
                <a:cubicBezTo>
                  <a:pt x="2046248" y="325679"/>
                  <a:pt x="2102817" y="164494"/>
                  <a:pt x="2052536" y="277626"/>
                </a:cubicBezTo>
                <a:cubicBezTo>
                  <a:pt x="2044207" y="296366"/>
                  <a:pt x="2042252" y="317649"/>
                  <a:pt x="2033081" y="335992"/>
                </a:cubicBezTo>
                <a:cubicBezTo>
                  <a:pt x="2026596" y="348962"/>
                  <a:pt x="2020820" y="362312"/>
                  <a:pt x="2013626" y="374902"/>
                </a:cubicBezTo>
                <a:cubicBezTo>
                  <a:pt x="2007826" y="385053"/>
                  <a:pt x="1999399" y="393628"/>
                  <a:pt x="1994171" y="404085"/>
                </a:cubicBezTo>
                <a:cubicBezTo>
                  <a:pt x="1989585" y="413256"/>
                  <a:pt x="1989719" y="424475"/>
                  <a:pt x="1984443" y="433268"/>
                </a:cubicBezTo>
                <a:cubicBezTo>
                  <a:pt x="1979724" y="441132"/>
                  <a:pt x="1970717" y="445562"/>
                  <a:pt x="1964988" y="452724"/>
                </a:cubicBezTo>
                <a:cubicBezTo>
                  <a:pt x="1940914" y="482817"/>
                  <a:pt x="1948818" y="492337"/>
                  <a:pt x="1906622" y="511090"/>
                </a:cubicBezTo>
                <a:cubicBezTo>
                  <a:pt x="1898469" y="514713"/>
                  <a:pt x="1802923" y="529994"/>
                  <a:pt x="1799617" y="530545"/>
                </a:cubicBezTo>
                <a:cubicBezTo>
                  <a:pt x="1734766" y="524060"/>
                  <a:pt x="1669735" y="519174"/>
                  <a:pt x="1605064" y="511090"/>
                </a:cubicBezTo>
                <a:cubicBezTo>
                  <a:pt x="1581547" y="508150"/>
                  <a:pt x="1524707" y="487547"/>
                  <a:pt x="1507788" y="481907"/>
                </a:cubicBezTo>
                <a:cubicBezTo>
                  <a:pt x="1465916" y="467950"/>
                  <a:pt x="1488560" y="474668"/>
                  <a:pt x="1439694" y="462451"/>
                </a:cubicBezTo>
                <a:cubicBezTo>
                  <a:pt x="1371600" y="468936"/>
                  <a:pt x="1303076" y="471883"/>
                  <a:pt x="1235413" y="481907"/>
                </a:cubicBezTo>
                <a:cubicBezTo>
                  <a:pt x="1215127" y="484912"/>
                  <a:pt x="1196942" y="496388"/>
                  <a:pt x="1177047" y="501362"/>
                </a:cubicBezTo>
                <a:lnTo>
                  <a:pt x="1138136" y="511090"/>
                </a:lnTo>
                <a:cubicBezTo>
                  <a:pt x="1119089" y="530137"/>
                  <a:pt x="1082913" y="559954"/>
                  <a:pt x="1070043" y="588911"/>
                </a:cubicBezTo>
                <a:cubicBezTo>
                  <a:pt x="1061714" y="607651"/>
                  <a:pt x="1057073" y="627822"/>
                  <a:pt x="1050588" y="647277"/>
                </a:cubicBezTo>
                <a:cubicBezTo>
                  <a:pt x="1047345" y="657005"/>
                  <a:pt x="1045446" y="667289"/>
                  <a:pt x="1040860" y="676460"/>
                </a:cubicBezTo>
                <a:cubicBezTo>
                  <a:pt x="1016819" y="724541"/>
                  <a:pt x="1025991" y="701613"/>
                  <a:pt x="1011677" y="744553"/>
                </a:cubicBezTo>
                <a:cubicBezTo>
                  <a:pt x="1008434" y="776979"/>
                  <a:pt x="1008340" y="809875"/>
                  <a:pt x="1001949" y="841830"/>
                </a:cubicBezTo>
                <a:cubicBezTo>
                  <a:pt x="998525" y="858952"/>
                  <a:pt x="988016" y="873903"/>
                  <a:pt x="982494" y="890468"/>
                </a:cubicBezTo>
                <a:cubicBezTo>
                  <a:pt x="978266" y="903151"/>
                  <a:pt x="977460" y="916861"/>
                  <a:pt x="972766" y="929379"/>
                </a:cubicBezTo>
                <a:cubicBezTo>
                  <a:pt x="967674" y="942957"/>
                  <a:pt x="960505" y="955699"/>
                  <a:pt x="953311" y="968290"/>
                </a:cubicBezTo>
                <a:cubicBezTo>
                  <a:pt x="941885" y="988285"/>
                  <a:pt x="931833" y="1002400"/>
                  <a:pt x="914400" y="1016928"/>
                </a:cubicBezTo>
                <a:cubicBezTo>
                  <a:pt x="901945" y="1027307"/>
                  <a:pt x="890965" y="1041275"/>
                  <a:pt x="875490" y="1046111"/>
                </a:cubicBezTo>
                <a:cubicBezTo>
                  <a:pt x="749406" y="1085512"/>
                  <a:pt x="344873" y="1075192"/>
                  <a:pt x="340468" y="1075294"/>
                </a:cubicBezTo>
                <a:cubicBezTo>
                  <a:pt x="330740" y="1078537"/>
                  <a:pt x="321144" y="1082205"/>
                  <a:pt x="311285" y="1085022"/>
                </a:cubicBezTo>
                <a:cubicBezTo>
                  <a:pt x="298430" y="1088695"/>
                  <a:pt x="284663" y="1089483"/>
                  <a:pt x="272375" y="1094749"/>
                </a:cubicBezTo>
                <a:cubicBezTo>
                  <a:pt x="261629" y="1099354"/>
                  <a:pt x="252920" y="1107720"/>
                  <a:pt x="243192" y="1114205"/>
                </a:cubicBezTo>
                <a:lnTo>
                  <a:pt x="204281" y="1172570"/>
                </a:lnTo>
                <a:lnTo>
                  <a:pt x="184826" y="1201753"/>
                </a:lnTo>
                <a:cubicBezTo>
                  <a:pt x="181583" y="1217966"/>
                  <a:pt x="180327" y="1234706"/>
                  <a:pt x="175098" y="1250392"/>
                </a:cubicBezTo>
                <a:cubicBezTo>
                  <a:pt x="170512" y="1264149"/>
                  <a:pt x="160735" y="1275724"/>
                  <a:pt x="155643" y="1289302"/>
                </a:cubicBezTo>
                <a:cubicBezTo>
                  <a:pt x="150949" y="1301820"/>
                  <a:pt x="149158" y="1315243"/>
                  <a:pt x="145915" y="1328213"/>
                </a:cubicBezTo>
                <a:cubicBezTo>
                  <a:pt x="149158" y="1347668"/>
                  <a:pt x="150224" y="1367614"/>
                  <a:pt x="155643" y="1386579"/>
                </a:cubicBezTo>
                <a:cubicBezTo>
                  <a:pt x="163254" y="1413217"/>
                  <a:pt x="175508" y="1438310"/>
                  <a:pt x="184826" y="1464400"/>
                </a:cubicBezTo>
                <a:cubicBezTo>
                  <a:pt x="207265" y="1527229"/>
                  <a:pt x="202069" y="1511704"/>
                  <a:pt x="214009" y="1571405"/>
                </a:cubicBezTo>
                <a:cubicBezTo>
                  <a:pt x="208575" y="1663775"/>
                  <a:pt x="233856" y="1708757"/>
                  <a:pt x="184826" y="1765958"/>
                </a:cubicBezTo>
                <a:cubicBezTo>
                  <a:pt x="172889" y="1779885"/>
                  <a:pt x="160841" y="1794207"/>
                  <a:pt x="145915" y="1804868"/>
                </a:cubicBezTo>
                <a:cubicBezTo>
                  <a:pt x="137571" y="1810828"/>
                  <a:pt x="126460" y="1811353"/>
                  <a:pt x="116732" y="1814596"/>
                </a:cubicBezTo>
                <a:cubicBezTo>
                  <a:pt x="107004" y="1824324"/>
                  <a:pt x="95995" y="1832920"/>
                  <a:pt x="87549" y="1843779"/>
                </a:cubicBezTo>
                <a:cubicBezTo>
                  <a:pt x="27232" y="1921331"/>
                  <a:pt x="62927" y="1875291"/>
                  <a:pt x="38911" y="1931328"/>
                </a:cubicBezTo>
                <a:cubicBezTo>
                  <a:pt x="33199" y="1944657"/>
                  <a:pt x="24842" y="1956775"/>
                  <a:pt x="19456" y="1970239"/>
                </a:cubicBezTo>
                <a:cubicBezTo>
                  <a:pt x="11840" y="1989280"/>
                  <a:pt x="0" y="2028605"/>
                  <a:pt x="0" y="2028605"/>
                </a:cubicBezTo>
                <a:cubicBezTo>
                  <a:pt x="3243" y="2077243"/>
                  <a:pt x="1714" y="2126436"/>
                  <a:pt x="9728" y="2174519"/>
                </a:cubicBezTo>
                <a:cubicBezTo>
                  <a:pt x="11650" y="2186051"/>
                  <a:pt x="25078" y="2192755"/>
                  <a:pt x="29183" y="2203702"/>
                </a:cubicBezTo>
                <a:cubicBezTo>
                  <a:pt x="34988" y="2219183"/>
                  <a:pt x="31517" y="2237552"/>
                  <a:pt x="38911" y="2252341"/>
                </a:cubicBezTo>
                <a:cubicBezTo>
                  <a:pt x="45063" y="2264646"/>
                  <a:pt x="59141" y="2271079"/>
                  <a:pt x="68094" y="2281524"/>
                </a:cubicBezTo>
                <a:cubicBezTo>
                  <a:pt x="78645" y="2293833"/>
                  <a:pt x="88684" y="2306686"/>
                  <a:pt x="97277" y="2320434"/>
                </a:cubicBezTo>
                <a:cubicBezTo>
                  <a:pt x="104963" y="2332731"/>
                  <a:pt x="109690" y="2346669"/>
                  <a:pt x="116732" y="2359345"/>
                </a:cubicBezTo>
                <a:cubicBezTo>
                  <a:pt x="136287" y="2394544"/>
                  <a:pt x="145100" y="2406761"/>
                  <a:pt x="165371" y="2437166"/>
                </a:cubicBezTo>
                <a:cubicBezTo>
                  <a:pt x="168613" y="2446894"/>
                  <a:pt x="169823" y="2457556"/>
                  <a:pt x="175098" y="2466349"/>
                </a:cubicBezTo>
                <a:cubicBezTo>
                  <a:pt x="179817" y="2474214"/>
                  <a:pt x="191148" y="2477289"/>
                  <a:pt x="194554" y="2485805"/>
                </a:cubicBezTo>
                <a:cubicBezTo>
                  <a:pt x="204485" y="2510631"/>
                  <a:pt x="214009" y="2563626"/>
                  <a:pt x="214009" y="2563626"/>
                </a:cubicBezTo>
                <a:cubicBezTo>
                  <a:pt x="195148" y="2676789"/>
                  <a:pt x="223020" y="2579290"/>
                  <a:pt x="175098" y="2651175"/>
                </a:cubicBezTo>
                <a:cubicBezTo>
                  <a:pt x="169410" y="2659707"/>
                  <a:pt x="169410" y="2670933"/>
                  <a:pt x="165371" y="2680358"/>
                </a:cubicBezTo>
                <a:cubicBezTo>
                  <a:pt x="159659" y="2693687"/>
                  <a:pt x="151627" y="2705939"/>
                  <a:pt x="145915" y="2719268"/>
                </a:cubicBezTo>
                <a:cubicBezTo>
                  <a:pt x="135922" y="2742584"/>
                  <a:pt x="133509" y="2762691"/>
                  <a:pt x="126460" y="2787362"/>
                </a:cubicBezTo>
                <a:cubicBezTo>
                  <a:pt x="123643" y="2797221"/>
                  <a:pt x="119975" y="2806817"/>
                  <a:pt x="116732" y="2816545"/>
                </a:cubicBezTo>
                <a:cubicBezTo>
                  <a:pt x="132544" y="2958845"/>
                  <a:pt x="115445" y="2860677"/>
                  <a:pt x="136188" y="2933277"/>
                </a:cubicBezTo>
                <a:cubicBezTo>
                  <a:pt x="139861" y="2946132"/>
                  <a:pt x="141221" y="2959669"/>
                  <a:pt x="145915" y="2972187"/>
                </a:cubicBezTo>
                <a:cubicBezTo>
                  <a:pt x="170322" y="3037273"/>
                  <a:pt x="159241" y="2986445"/>
                  <a:pt x="194554" y="3050009"/>
                </a:cubicBezTo>
                <a:cubicBezTo>
                  <a:pt x="203034" y="3065273"/>
                  <a:pt x="203532" y="3084678"/>
                  <a:pt x="214009" y="3098647"/>
                </a:cubicBezTo>
                <a:cubicBezTo>
                  <a:pt x="231447" y="3121898"/>
                  <a:pt x="267999" y="3133667"/>
                  <a:pt x="291830" y="3147285"/>
                </a:cubicBezTo>
                <a:cubicBezTo>
                  <a:pt x="327757" y="3167815"/>
                  <a:pt x="317157" y="3170158"/>
                  <a:pt x="359924" y="3186196"/>
                </a:cubicBezTo>
                <a:cubicBezTo>
                  <a:pt x="372442" y="3190890"/>
                  <a:pt x="385724" y="3193302"/>
                  <a:pt x="398834" y="3195924"/>
                </a:cubicBezTo>
                <a:cubicBezTo>
                  <a:pt x="505558" y="3217269"/>
                  <a:pt x="549925" y="3209515"/>
                  <a:pt x="690664" y="3215379"/>
                </a:cubicBezTo>
                <a:cubicBezTo>
                  <a:pt x="713073" y="3219114"/>
                  <a:pt x="754269" y="3222862"/>
                  <a:pt x="778213" y="3234834"/>
                </a:cubicBezTo>
                <a:cubicBezTo>
                  <a:pt x="853642" y="3272549"/>
                  <a:pt x="763227" y="3239568"/>
                  <a:pt x="836579" y="3264017"/>
                </a:cubicBezTo>
                <a:cubicBezTo>
                  <a:pt x="883757" y="3311195"/>
                  <a:pt x="865315" y="3287666"/>
                  <a:pt x="894945" y="3332111"/>
                </a:cubicBezTo>
                <a:cubicBezTo>
                  <a:pt x="898188" y="3345081"/>
                  <a:pt x="901773" y="3357971"/>
                  <a:pt x="904673" y="3371022"/>
                </a:cubicBezTo>
                <a:cubicBezTo>
                  <a:pt x="908260" y="3387162"/>
                  <a:pt x="910050" y="3403709"/>
                  <a:pt x="914400" y="3419660"/>
                </a:cubicBezTo>
                <a:cubicBezTo>
                  <a:pt x="919796" y="3439445"/>
                  <a:pt x="927371" y="3458571"/>
                  <a:pt x="933856" y="3478026"/>
                </a:cubicBezTo>
                <a:lnTo>
                  <a:pt x="953311" y="3536392"/>
                </a:lnTo>
                <a:lnTo>
                  <a:pt x="982494" y="3565575"/>
                </a:lnTo>
                <a:cubicBezTo>
                  <a:pt x="992192" y="3594667"/>
                  <a:pt x="994224" y="3611017"/>
                  <a:pt x="1021405" y="3633668"/>
                </a:cubicBezTo>
                <a:cubicBezTo>
                  <a:pt x="1029282" y="3640232"/>
                  <a:pt x="1041163" y="3639357"/>
                  <a:pt x="1050588" y="3643396"/>
                </a:cubicBezTo>
                <a:cubicBezTo>
                  <a:pt x="1063916" y="3649108"/>
                  <a:pt x="1076528" y="3656366"/>
                  <a:pt x="1089498" y="3662851"/>
                </a:cubicBezTo>
                <a:cubicBezTo>
                  <a:pt x="1177300" y="3637765"/>
                  <a:pt x="1135207" y="3650858"/>
                  <a:pt x="1215958" y="3623941"/>
                </a:cubicBezTo>
                <a:lnTo>
                  <a:pt x="1245141" y="3614213"/>
                </a:lnTo>
                <a:cubicBezTo>
                  <a:pt x="1309992" y="3617456"/>
                  <a:pt x="1374969" y="3618763"/>
                  <a:pt x="1439694" y="3623941"/>
                </a:cubicBezTo>
                <a:cubicBezTo>
                  <a:pt x="1490254" y="3627986"/>
                  <a:pt x="1489035" y="3637145"/>
                  <a:pt x="1536971" y="3653124"/>
                </a:cubicBezTo>
                <a:cubicBezTo>
                  <a:pt x="1549654" y="3657352"/>
                  <a:pt x="1562911" y="3659609"/>
                  <a:pt x="1575881" y="3662851"/>
                </a:cubicBezTo>
                <a:cubicBezTo>
                  <a:pt x="1588851" y="3669336"/>
                  <a:pt x="1601328" y="3676921"/>
                  <a:pt x="1614792" y="3682307"/>
                </a:cubicBezTo>
                <a:cubicBezTo>
                  <a:pt x="1633833" y="3689923"/>
                  <a:pt x="1673158" y="3701762"/>
                  <a:pt x="1673158" y="3701762"/>
                </a:cubicBezTo>
                <a:cubicBezTo>
                  <a:pt x="1676400" y="3711490"/>
                  <a:pt x="1677609" y="3722152"/>
                  <a:pt x="1682885" y="3730945"/>
                </a:cubicBezTo>
                <a:cubicBezTo>
                  <a:pt x="1687604" y="3738809"/>
                  <a:pt x="1696612" y="3743238"/>
                  <a:pt x="1702341" y="3750400"/>
                </a:cubicBezTo>
                <a:cubicBezTo>
                  <a:pt x="1709644" y="3759529"/>
                  <a:pt x="1715996" y="3769432"/>
                  <a:pt x="1721796" y="3779583"/>
                </a:cubicBezTo>
                <a:cubicBezTo>
                  <a:pt x="1728990" y="3792174"/>
                  <a:pt x="1733565" y="3806197"/>
                  <a:pt x="1741251" y="3818494"/>
                </a:cubicBezTo>
                <a:cubicBezTo>
                  <a:pt x="1788555" y="3894181"/>
                  <a:pt x="1751832" y="3829288"/>
                  <a:pt x="1789890" y="3876860"/>
                </a:cubicBezTo>
                <a:cubicBezTo>
                  <a:pt x="1831748" y="3929182"/>
                  <a:pt x="1783734" y="3883309"/>
                  <a:pt x="1838528" y="3944953"/>
                </a:cubicBezTo>
                <a:cubicBezTo>
                  <a:pt x="1857792" y="3966625"/>
                  <a:pt x="1897700" y="4007010"/>
                  <a:pt x="1926077" y="4022775"/>
                </a:cubicBezTo>
                <a:cubicBezTo>
                  <a:pt x="1941341" y="4031255"/>
                  <a:pt x="1959451" y="4033750"/>
                  <a:pt x="1974715" y="4042230"/>
                </a:cubicBezTo>
                <a:cubicBezTo>
                  <a:pt x="2064061" y="4091867"/>
                  <a:pt x="1959783" y="4057491"/>
                  <a:pt x="2062264" y="4081141"/>
                </a:cubicBezTo>
                <a:cubicBezTo>
                  <a:pt x="2088318" y="4087153"/>
                  <a:pt x="2140085" y="4100596"/>
                  <a:pt x="2140085" y="4100596"/>
                </a:cubicBezTo>
                <a:cubicBezTo>
                  <a:pt x="2178996" y="4094111"/>
                  <a:pt x="2218973" y="4092272"/>
                  <a:pt x="2256817" y="4081141"/>
                </a:cubicBezTo>
                <a:cubicBezTo>
                  <a:pt x="2274956" y="4075806"/>
                  <a:pt x="2288545" y="4060414"/>
                  <a:pt x="2305456" y="4051958"/>
                </a:cubicBezTo>
                <a:cubicBezTo>
                  <a:pt x="2314627" y="4047372"/>
                  <a:pt x="2324911" y="4045473"/>
                  <a:pt x="2334639" y="4042230"/>
                </a:cubicBezTo>
                <a:cubicBezTo>
                  <a:pt x="2344367" y="4032502"/>
                  <a:pt x="2355015" y="4023615"/>
                  <a:pt x="2363822" y="4013047"/>
                </a:cubicBezTo>
                <a:cubicBezTo>
                  <a:pt x="2386254" y="3986129"/>
                  <a:pt x="2380487" y="3975997"/>
                  <a:pt x="2412460" y="3954681"/>
                </a:cubicBezTo>
                <a:cubicBezTo>
                  <a:pt x="2420992" y="3948993"/>
                  <a:pt x="2432472" y="3949539"/>
                  <a:pt x="2441643" y="3944953"/>
                </a:cubicBezTo>
                <a:cubicBezTo>
                  <a:pt x="2452100" y="3939725"/>
                  <a:pt x="2461098" y="3931983"/>
                  <a:pt x="2470826" y="3925498"/>
                </a:cubicBezTo>
                <a:cubicBezTo>
                  <a:pt x="2493524" y="3928741"/>
                  <a:pt x="2516578" y="3930070"/>
                  <a:pt x="2538919" y="3935226"/>
                </a:cubicBezTo>
                <a:cubicBezTo>
                  <a:pt x="2558902" y="3939837"/>
                  <a:pt x="2577390" y="3949707"/>
                  <a:pt x="2597285" y="3954681"/>
                </a:cubicBezTo>
                <a:lnTo>
                  <a:pt x="2636196" y="3964409"/>
                </a:lnTo>
                <a:cubicBezTo>
                  <a:pt x="2649166" y="3974137"/>
                  <a:pt x="2661359" y="3984999"/>
                  <a:pt x="2675107" y="3993592"/>
                </a:cubicBezTo>
                <a:cubicBezTo>
                  <a:pt x="2687404" y="4001277"/>
                  <a:pt x="2705316" y="4001446"/>
                  <a:pt x="2714017" y="4013047"/>
                </a:cubicBezTo>
                <a:cubicBezTo>
                  <a:pt x="2726322" y="4029453"/>
                  <a:pt x="2722097" y="4054349"/>
                  <a:pt x="2733473" y="4071413"/>
                </a:cubicBezTo>
                <a:cubicBezTo>
                  <a:pt x="2748870" y="4094510"/>
                  <a:pt x="2764012" y="4118391"/>
                  <a:pt x="2782111" y="4139507"/>
                </a:cubicBezTo>
                <a:cubicBezTo>
                  <a:pt x="2791064" y="4149952"/>
                  <a:pt x="2801566" y="4158962"/>
                  <a:pt x="2811294" y="4168690"/>
                </a:cubicBezTo>
                <a:cubicBezTo>
                  <a:pt x="2827295" y="4216691"/>
                  <a:pt x="2811007" y="4186286"/>
                  <a:pt x="2859932" y="4227056"/>
                </a:cubicBezTo>
                <a:cubicBezTo>
                  <a:pt x="2892686" y="4254351"/>
                  <a:pt x="2868810" y="4247415"/>
                  <a:pt x="2918298" y="4275694"/>
                </a:cubicBezTo>
                <a:cubicBezTo>
                  <a:pt x="2927201" y="4280781"/>
                  <a:pt x="2938310" y="4280836"/>
                  <a:pt x="2947481" y="4285422"/>
                </a:cubicBezTo>
                <a:cubicBezTo>
                  <a:pt x="3014658" y="4319011"/>
                  <a:pt x="2934594" y="4294359"/>
                  <a:pt x="3015575" y="4314605"/>
                </a:cubicBezTo>
                <a:cubicBezTo>
                  <a:pt x="3088100" y="4300100"/>
                  <a:pt x="3232638" y="4300291"/>
                  <a:pt x="3287949" y="4217328"/>
                </a:cubicBezTo>
                <a:lnTo>
                  <a:pt x="3307405" y="4188145"/>
                </a:lnTo>
                <a:cubicBezTo>
                  <a:pt x="3331532" y="4115758"/>
                  <a:pt x="3294497" y="4212369"/>
                  <a:pt x="3356043" y="4120051"/>
                </a:cubicBezTo>
                <a:lnTo>
                  <a:pt x="3394954" y="4061685"/>
                </a:lnTo>
                <a:lnTo>
                  <a:pt x="3414409" y="4032502"/>
                </a:lnTo>
                <a:cubicBezTo>
                  <a:pt x="3420894" y="4022774"/>
                  <a:pt x="3430167" y="4014410"/>
                  <a:pt x="3433864" y="4003319"/>
                </a:cubicBezTo>
                <a:cubicBezTo>
                  <a:pt x="3445083" y="3969662"/>
                  <a:pt x="3440419" y="3975123"/>
                  <a:pt x="3463047" y="3944953"/>
                </a:cubicBezTo>
                <a:cubicBezTo>
                  <a:pt x="3552991" y="3825028"/>
                  <a:pt x="3459157" y="3951112"/>
                  <a:pt x="3531141" y="3867132"/>
                </a:cubicBezTo>
                <a:cubicBezTo>
                  <a:pt x="3541692" y="3854823"/>
                  <a:pt x="3548015" y="3838773"/>
                  <a:pt x="3560324" y="3828222"/>
                </a:cubicBezTo>
                <a:cubicBezTo>
                  <a:pt x="3571334" y="3818785"/>
                  <a:pt x="3587434" y="3817195"/>
                  <a:pt x="3599234" y="3808766"/>
                </a:cubicBezTo>
                <a:cubicBezTo>
                  <a:pt x="3662988" y="3763226"/>
                  <a:pt x="3595002" y="3790720"/>
                  <a:pt x="3657600" y="3769856"/>
                </a:cubicBezTo>
                <a:lnTo>
                  <a:pt x="3715966" y="3730945"/>
                </a:lnTo>
                <a:cubicBezTo>
                  <a:pt x="3725694" y="3724460"/>
                  <a:pt x="3734294" y="3715832"/>
                  <a:pt x="3745149" y="3711490"/>
                </a:cubicBezTo>
                <a:cubicBezTo>
                  <a:pt x="3761362" y="3705005"/>
                  <a:pt x="3777831" y="3699126"/>
                  <a:pt x="3793788" y="3692034"/>
                </a:cubicBezTo>
                <a:cubicBezTo>
                  <a:pt x="3807039" y="3686145"/>
                  <a:pt x="3819120" y="3677671"/>
                  <a:pt x="3832698" y="3672579"/>
                </a:cubicBezTo>
                <a:cubicBezTo>
                  <a:pt x="3845216" y="3667885"/>
                  <a:pt x="3858639" y="3666094"/>
                  <a:pt x="3871609" y="3662851"/>
                </a:cubicBezTo>
                <a:cubicBezTo>
                  <a:pt x="3891064" y="3666094"/>
                  <a:pt x="3911769" y="3664993"/>
                  <a:pt x="3929975" y="3672579"/>
                </a:cubicBezTo>
                <a:cubicBezTo>
                  <a:pt x="3951559" y="3681572"/>
                  <a:pt x="3988341" y="3711490"/>
                  <a:pt x="3988341" y="3711490"/>
                </a:cubicBezTo>
                <a:cubicBezTo>
                  <a:pt x="3991583" y="3721218"/>
                  <a:pt x="3992792" y="3731880"/>
                  <a:pt x="3998068" y="3740673"/>
                </a:cubicBezTo>
                <a:cubicBezTo>
                  <a:pt x="4002787" y="3748537"/>
                  <a:pt x="4011653" y="3753082"/>
                  <a:pt x="4017524" y="3760128"/>
                </a:cubicBezTo>
                <a:cubicBezTo>
                  <a:pt x="4027903" y="3772583"/>
                  <a:pt x="4037410" y="3785757"/>
                  <a:pt x="4046707" y="3799039"/>
                </a:cubicBezTo>
                <a:cubicBezTo>
                  <a:pt x="4060116" y="3818195"/>
                  <a:pt x="4078222" y="3835223"/>
                  <a:pt x="4085617" y="3857405"/>
                </a:cubicBezTo>
                <a:cubicBezTo>
                  <a:pt x="4088860" y="3867132"/>
                  <a:pt x="4089657" y="3878056"/>
                  <a:pt x="4095345" y="3886587"/>
                </a:cubicBezTo>
                <a:cubicBezTo>
                  <a:pt x="4102976" y="3898033"/>
                  <a:pt x="4114800" y="3906042"/>
                  <a:pt x="4124528" y="3915770"/>
                </a:cubicBezTo>
                <a:cubicBezTo>
                  <a:pt x="4127771" y="3935225"/>
                  <a:pt x="4128019" y="3955424"/>
                  <a:pt x="4134256" y="3974136"/>
                </a:cubicBezTo>
                <a:cubicBezTo>
                  <a:pt x="4140391" y="3992542"/>
                  <a:pt x="4159884" y="4009492"/>
                  <a:pt x="4173166" y="4022775"/>
                </a:cubicBezTo>
                <a:cubicBezTo>
                  <a:pt x="4185357" y="4059346"/>
                  <a:pt x="4184796" y="4068875"/>
                  <a:pt x="4221805" y="4100596"/>
                </a:cubicBezTo>
                <a:cubicBezTo>
                  <a:pt x="4229590" y="4107269"/>
                  <a:pt x="4241260" y="4107081"/>
                  <a:pt x="4250988" y="4110324"/>
                </a:cubicBezTo>
                <a:cubicBezTo>
                  <a:pt x="4263958" y="4120052"/>
                  <a:pt x="4275821" y="4131463"/>
                  <a:pt x="4289898" y="4139507"/>
                </a:cubicBezTo>
                <a:cubicBezTo>
                  <a:pt x="4300749" y="4145707"/>
                  <a:pt x="4349574" y="4156857"/>
                  <a:pt x="4357992" y="4158962"/>
                </a:cubicBezTo>
                <a:cubicBezTo>
                  <a:pt x="4416358" y="4155719"/>
                  <a:pt x="4475170" y="4157132"/>
                  <a:pt x="4533090" y="4149234"/>
                </a:cubicBezTo>
                <a:cubicBezTo>
                  <a:pt x="4547458" y="4147275"/>
                  <a:pt x="4558749" y="4135668"/>
                  <a:pt x="4572000" y="4129779"/>
                </a:cubicBezTo>
                <a:cubicBezTo>
                  <a:pt x="4587957" y="4122687"/>
                  <a:pt x="4604426" y="4116809"/>
                  <a:pt x="4620639" y="4110324"/>
                </a:cubicBezTo>
                <a:cubicBezTo>
                  <a:pt x="4642151" y="4088812"/>
                  <a:pt x="4651921" y="4075227"/>
                  <a:pt x="4679005" y="4061685"/>
                </a:cubicBezTo>
                <a:cubicBezTo>
                  <a:pt x="4688176" y="4057099"/>
                  <a:pt x="4698460" y="4055200"/>
                  <a:pt x="4708188" y="4051958"/>
                </a:cubicBezTo>
                <a:cubicBezTo>
                  <a:pt x="4714673" y="4045473"/>
                  <a:pt x="4722924" y="4040366"/>
                  <a:pt x="4727643" y="4032502"/>
                </a:cubicBezTo>
                <a:cubicBezTo>
                  <a:pt x="4742023" y="4008535"/>
                  <a:pt x="4767678" y="3959912"/>
                  <a:pt x="4776281" y="3925498"/>
                </a:cubicBezTo>
                <a:cubicBezTo>
                  <a:pt x="4780291" y="3909458"/>
                  <a:pt x="4781999" y="3892900"/>
                  <a:pt x="4786009" y="3876860"/>
                </a:cubicBezTo>
                <a:cubicBezTo>
                  <a:pt x="4788496" y="3866912"/>
                  <a:pt x="4792919" y="3857536"/>
                  <a:pt x="4795736" y="3847677"/>
                </a:cubicBezTo>
                <a:cubicBezTo>
                  <a:pt x="4799409" y="3834822"/>
                  <a:pt x="4800967" y="3821357"/>
                  <a:pt x="4805464" y="3808766"/>
                </a:cubicBezTo>
                <a:cubicBezTo>
                  <a:pt x="4817210" y="3775877"/>
                  <a:pt x="4833331" y="3744621"/>
                  <a:pt x="4844375" y="3711490"/>
                </a:cubicBezTo>
                <a:lnTo>
                  <a:pt x="4863830" y="3653124"/>
                </a:lnTo>
                <a:cubicBezTo>
                  <a:pt x="4867073" y="3643396"/>
                  <a:pt x="4871071" y="3633889"/>
                  <a:pt x="4873558" y="3623941"/>
                </a:cubicBezTo>
                <a:cubicBezTo>
                  <a:pt x="4880043" y="3598000"/>
                  <a:pt x="4881055" y="3570035"/>
                  <a:pt x="4893013" y="3546119"/>
                </a:cubicBezTo>
                <a:cubicBezTo>
                  <a:pt x="4905983" y="3520179"/>
                  <a:pt x="4915837" y="3492429"/>
                  <a:pt x="4931924" y="3468298"/>
                </a:cubicBezTo>
                <a:cubicBezTo>
                  <a:pt x="4946280" y="3446764"/>
                  <a:pt x="4958092" y="3424912"/>
                  <a:pt x="4980562" y="3409932"/>
                </a:cubicBezTo>
                <a:cubicBezTo>
                  <a:pt x="4989094" y="3404244"/>
                  <a:pt x="5000320" y="3404244"/>
                  <a:pt x="5009745" y="3400205"/>
                </a:cubicBezTo>
                <a:cubicBezTo>
                  <a:pt x="5023074" y="3394493"/>
                  <a:pt x="5034899" y="3385335"/>
                  <a:pt x="5048656" y="3380749"/>
                </a:cubicBezTo>
                <a:cubicBezTo>
                  <a:pt x="5064341" y="3375521"/>
                  <a:pt x="5081343" y="3375372"/>
                  <a:pt x="5097294" y="3371022"/>
                </a:cubicBezTo>
                <a:cubicBezTo>
                  <a:pt x="5117079" y="3365626"/>
                  <a:pt x="5155660" y="3351566"/>
                  <a:pt x="5155660" y="3351566"/>
                </a:cubicBezTo>
                <a:cubicBezTo>
                  <a:pt x="5210783" y="3358051"/>
                  <a:pt x="5266678" y="3359777"/>
                  <a:pt x="5321030" y="3371022"/>
                </a:cubicBezTo>
                <a:cubicBezTo>
                  <a:pt x="5361195" y="3379332"/>
                  <a:pt x="5401077" y="3391590"/>
                  <a:pt x="5437762" y="3409932"/>
                </a:cubicBezTo>
                <a:cubicBezTo>
                  <a:pt x="5450732" y="3416417"/>
                  <a:pt x="5462783" y="3425220"/>
                  <a:pt x="5476673" y="3429387"/>
                </a:cubicBezTo>
                <a:cubicBezTo>
                  <a:pt x="5514036" y="3440596"/>
                  <a:pt x="5532505" y="3432984"/>
                  <a:pt x="5564222" y="3448843"/>
                </a:cubicBezTo>
                <a:cubicBezTo>
                  <a:pt x="5581133" y="3457299"/>
                  <a:pt x="5595949" y="3469571"/>
                  <a:pt x="5612860" y="3478026"/>
                </a:cubicBezTo>
                <a:cubicBezTo>
                  <a:pt x="5638532" y="3490862"/>
                  <a:pt x="5662941" y="3489159"/>
                  <a:pt x="5690681" y="3497481"/>
                </a:cubicBezTo>
                <a:cubicBezTo>
                  <a:pt x="5735297" y="3510866"/>
                  <a:pt x="5730706" y="3517215"/>
                  <a:pt x="5768502" y="3526664"/>
                </a:cubicBezTo>
                <a:lnTo>
                  <a:pt x="5846324" y="3546119"/>
                </a:lnTo>
                <a:cubicBezTo>
                  <a:pt x="5912634" y="3590327"/>
                  <a:pt x="5829026" y="3540353"/>
                  <a:pt x="5933873" y="3575302"/>
                </a:cubicBezTo>
                <a:cubicBezTo>
                  <a:pt x="5944964" y="3578999"/>
                  <a:pt x="5952109" y="3590653"/>
                  <a:pt x="5963056" y="3594758"/>
                </a:cubicBezTo>
                <a:cubicBezTo>
                  <a:pt x="5978537" y="3600563"/>
                  <a:pt x="5995481" y="3601243"/>
                  <a:pt x="6011694" y="3604485"/>
                </a:cubicBezTo>
                <a:cubicBezTo>
                  <a:pt x="6180307" y="3598000"/>
                  <a:pt x="6349223" y="3597052"/>
                  <a:pt x="6517532" y="3585030"/>
                </a:cubicBezTo>
                <a:cubicBezTo>
                  <a:pt x="6531996" y="3583997"/>
                  <a:pt x="6543114" y="3571287"/>
                  <a:pt x="6556443" y="3565575"/>
                </a:cubicBezTo>
                <a:cubicBezTo>
                  <a:pt x="6582618" y="3554357"/>
                  <a:pt x="6605713" y="3551829"/>
                  <a:pt x="6634264" y="3546119"/>
                </a:cubicBezTo>
                <a:cubicBezTo>
                  <a:pt x="6676346" y="3482995"/>
                  <a:pt x="6624982" y="3545864"/>
                  <a:pt x="6692630" y="3507209"/>
                </a:cubicBezTo>
                <a:cubicBezTo>
                  <a:pt x="6704574" y="3500384"/>
                  <a:pt x="6712085" y="3487754"/>
                  <a:pt x="6721813" y="3478026"/>
                </a:cubicBezTo>
                <a:cubicBezTo>
                  <a:pt x="6734636" y="3439557"/>
                  <a:pt x="6728601" y="3447409"/>
                  <a:pt x="6760724" y="3409932"/>
                </a:cubicBezTo>
                <a:cubicBezTo>
                  <a:pt x="6769677" y="3399487"/>
                  <a:pt x="6781911" y="3391944"/>
                  <a:pt x="6789907" y="3380749"/>
                </a:cubicBezTo>
                <a:cubicBezTo>
                  <a:pt x="6861053" y="3281145"/>
                  <a:pt x="6771467" y="3392028"/>
                  <a:pt x="6819090" y="3312656"/>
                </a:cubicBezTo>
                <a:cubicBezTo>
                  <a:pt x="6823809" y="3304792"/>
                  <a:pt x="6832060" y="3299685"/>
                  <a:pt x="6838545" y="3293200"/>
                </a:cubicBezTo>
                <a:cubicBezTo>
                  <a:pt x="6841788" y="3276987"/>
                  <a:pt x="6844686" y="3260702"/>
                  <a:pt x="6848273" y="3244562"/>
                </a:cubicBezTo>
                <a:cubicBezTo>
                  <a:pt x="6851173" y="3231511"/>
                  <a:pt x="6858418" y="3219014"/>
                  <a:pt x="6858000" y="3205651"/>
                </a:cubicBezTo>
                <a:cubicBezTo>
                  <a:pt x="6849804" y="2943398"/>
                  <a:pt x="6877292" y="3010774"/>
                  <a:pt x="6819090" y="2894366"/>
                </a:cubicBezTo>
                <a:cubicBezTo>
                  <a:pt x="6815847" y="2878153"/>
                  <a:pt x="6815167" y="2861209"/>
                  <a:pt x="6809362" y="2845728"/>
                </a:cubicBezTo>
                <a:cubicBezTo>
                  <a:pt x="6798793" y="2817544"/>
                  <a:pt x="6787212" y="2818041"/>
                  <a:pt x="6770451" y="2797090"/>
                </a:cubicBezTo>
                <a:cubicBezTo>
                  <a:pt x="6758217" y="2781798"/>
                  <a:pt x="6749607" y="2759291"/>
                  <a:pt x="6731541" y="2748451"/>
                </a:cubicBezTo>
                <a:cubicBezTo>
                  <a:pt x="6722748" y="2743175"/>
                  <a:pt x="6712086" y="2741966"/>
                  <a:pt x="6702358" y="2738724"/>
                </a:cubicBezTo>
                <a:cubicBezTo>
                  <a:pt x="6689388" y="2728996"/>
                  <a:pt x="6677349" y="2717882"/>
                  <a:pt x="6663447" y="2709541"/>
                </a:cubicBezTo>
                <a:cubicBezTo>
                  <a:pt x="6644795" y="2698350"/>
                  <a:pt x="6622901" y="2692832"/>
                  <a:pt x="6605081" y="2680358"/>
                </a:cubicBezTo>
                <a:cubicBezTo>
                  <a:pt x="6590054" y="2669839"/>
                  <a:pt x="6580650" y="2652708"/>
                  <a:pt x="6566171" y="2641447"/>
                </a:cubicBezTo>
                <a:cubicBezTo>
                  <a:pt x="6531714" y="2614647"/>
                  <a:pt x="6523009" y="2614090"/>
                  <a:pt x="6488349" y="2602536"/>
                </a:cubicBezTo>
                <a:cubicBezTo>
                  <a:pt x="6475379" y="2592808"/>
                  <a:pt x="6462721" y="2582650"/>
                  <a:pt x="6449439" y="2573353"/>
                </a:cubicBezTo>
                <a:cubicBezTo>
                  <a:pt x="6430283" y="2559944"/>
                  <a:pt x="6407607" y="2550977"/>
                  <a:pt x="6391073" y="2534443"/>
                </a:cubicBezTo>
                <a:cubicBezTo>
                  <a:pt x="6334167" y="2477538"/>
                  <a:pt x="6355152" y="2504883"/>
                  <a:pt x="6322979" y="2456622"/>
                </a:cubicBezTo>
                <a:cubicBezTo>
                  <a:pt x="6299186" y="2337657"/>
                  <a:pt x="6325955" y="2461046"/>
                  <a:pt x="6303524" y="2378800"/>
                </a:cubicBezTo>
                <a:cubicBezTo>
                  <a:pt x="6296489" y="2353003"/>
                  <a:pt x="6284068" y="2300979"/>
                  <a:pt x="6284068" y="2300979"/>
                </a:cubicBezTo>
                <a:cubicBezTo>
                  <a:pt x="6290553" y="2213430"/>
                  <a:pt x="6294789" y="2125685"/>
                  <a:pt x="6303524" y="2038332"/>
                </a:cubicBezTo>
                <a:cubicBezTo>
                  <a:pt x="6304544" y="2028129"/>
                  <a:pt x="6310764" y="2019097"/>
                  <a:pt x="6313251" y="2009149"/>
                </a:cubicBezTo>
                <a:cubicBezTo>
                  <a:pt x="6317261" y="1993109"/>
                  <a:pt x="6319392" y="1976651"/>
                  <a:pt x="6322979" y="1960511"/>
                </a:cubicBezTo>
                <a:cubicBezTo>
                  <a:pt x="6328978" y="1933515"/>
                  <a:pt x="6338143" y="1896327"/>
                  <a:pt x="6352162" y="1872962"/>
                </a:cubicBezTo>
                <a:cubicBezTo>
                  <a:pt x="6368899" y="1845067"/>
                  <a:pt x="6388718" y="1826679"/>
                  <a:pt x="6410528" y="1804868"/>
                </a:cubicBezTo>
                <a:cubicBezTo>
                  <a:pt x="6432735" y="1738249"/>
                  <a:pt x="6402651" y="1816684"/>
                  <a:pt x="6468894" y="1717319"/>
                </a:cubicBezTo>
                <a:cubicBezTo>
                  <a:pt x="6474582" y="1708787"/>
                  <a:pt x="6472934" y="1696668"/>
                  <a:pt x="6478622" y="1688136"/>
                </a:cubicBezTo>
                <a:cubicBezTo>
                  <a:pt x="6492670" y="1667064"/>
                  <a:pt x="6512737" y="1650517"/>
                  <a:pt x="6527260" y="1629770"/>
                </a:cubicBezTo>
                <a:cubicBezTo>
                  <a:pt x="6582221" y="1551254"/>
                  <a:pt x="6516599" y="1620975"/>
                  <a:pt x="6566171" y="1571405"/>
                </a:cubicBezTo>
                <a:cubicBezTo>
                  <a:pt x="6586262" y="1511128"/>
                  <a:pt x="6561971" y="1569502"/>
                  <a:pt x="6595354" y="1522766"/>
                </a:cubicBezTo>
                <a:cubicBezTo>
                  <a:pt x="6606343" y="1507381"/>
                  <a:pt x="6614048" y="1489860"/>
                  <a:pt x="6624536" y="1474128"/>
                </a:cubicBezTo>
                <a:cubicBezTo>
                  <a:pt x="6633529" y="1460638"/>
                  <a:pt x="6644422" y="1448499"/>
                  <a:pt x="6653719" y="1435217"/>
                </a:cubicBezTo>
                <a:cubicBezTo>
                  <a:pt x="6737538" y="1315476"/>
                  <a:pt x="6653698" y="1428759"/>
                  <a:pt x="6721813" y="1337941"/>
                </a:cubicBezTo>
                <a:cubicBezTo>
                  <a:pt x="6744945" y="1268548"/>
                  <a:pt x="6712144" y="1352446"/>
                  <a:pt x="6760724" y="1279575"/>
                </a:cubicBezTo>
                <a:cubicBezTo>
                  <a:pt x="6766412" y="1271043"/>
                  <a:pt x="6766770" y="1259962"/>
                  <a:pt x="6770451" y="1250392"/>
                </a:cubicBezTo>
                <a:cubicBezTo>
                  <a:pt x="6782988" y="1217796"/>
                  <a:pt x="6798318" y="1186246"/>
                  <a:pt x="6809362" y="1153115"/>
                </a:cubicBezTo>
                <a:cubicBezTo>
                  <a:pt x="6834339" y="1078183"/>
                  <a:pt x="6821200" y="1113790"/>
                  <a:pt x="6848273" y="1046111"/>
                </a:cubicBezTo>
                <a:cubicBezTo>
                  <a:pt x="6846098" y="1015668"/>
                  <a:pt x="6848875" y="896234"/>
                  <a:pt x="6819090" y="851558"/>
                </a:cubicBezTo>
                <a:cubicBezTo>
                  <a:pt x="6783630" y="798370"/>
                  <a:pt x="6819964" y="842413"/>
                  <a:pt x="6760724" y="802919"/>
                </a:cubicBezTo>
                <a:cubicBezTo>
                  <a:pt x="6753093" y="797832"/>
                  <a:pt x="6748314" y="789335"/>
                  <a:pt x="6741268" y="783464"/>
                </a:cubicBezTo>
                <a:cubicBezTo>
                  <a:pt x="6729875" y="773970"/>
                  <a:pt x="6689261" y="744018"/>
                  <a:pt x="6673175" y="734826"/>
                </a:cubicBezTo>
                <a:cubicBezTo>
                  <a:pt x="6629685" y="709975"/>
                  <a:pt x="6644774" y="720528"/>
                  <a:pt x="6605081" y="705643"/>
                </a:cubicBezTo>
                <a:cubicBezTo>
                  <a:pt x="6588731" y="699512"/>
                  <a:pt x="6572853" y="692154"/>
                  <a:pt x="6556443" y="686187"/>
                </a:cubicBezTo>
                <a:cubicBezTo>
                  <a:pt x="6537170" y="679179"/>
                  <a:pt x="6516420" y="675903"/>
                  <a:pt x="6498077" y="666732"/>
                </a:cubicBezTo>
                <a:cubicBezTo>
                  <a:pt x="6485107" y="660247"/>
                  <a:pt x="6473585" y="648822"/>
                  <a:pt x="6459166" y="647277"/>
                </a:cubicBezTo>
                <a:cubicBezTo>
                  <a:pt x="6381720" y="638979"/>
                  <a:pt x="6303523" y="640792"/>
                  <a:pt x="6225702" y="637549"/>
                </a:cubicBezTo>
                <a:cubicBezTo>
                  <a:pt x="6127903" y="588650"/>
                  <a:pt x="6251294" y="646079"/>
                  <a:pt x="6138154" y="608366"/>
                </a:cubicBezTo>
                <a:cubicBezTo>
                  <a:pt x="6124397" y="603780"/>
                  <a:pt x="6112821" y="594003"/>
                  <a:pt x="6099243" y="588911"/>
                </a:cubicBezTo>
                <a:cubicBezTo>
                  <a:pt x="6086725" y="584217"/>
                  <a:pt x="6073302" y="582426"/>
                  <a:pt x="6060332" y="579183"/>
                </a:cubicBezTo>
                <a:cubicBezTo>
                  <a:pt x="6047362" y="569455"/>
                  <a:pt x="6032193" y="562117"/>
                  <a:pt x="6021422" y="550000"/>
                </a:cubicBezTo>
                <a:cubicBezTo>
                  <a:pt x="6005888" y="532524"/>
                  <a:pt x="5982511" y="491634"/>
                  <a:pt x="5982511" y="491634"/>
                </a:cubicBezTo>
                <a:cubicBezTo>
                  <a:pt x="5952661" y="372239"/>
                  <a:pt x="5995316" y="524312"/>
                  <a:pt x="5953328" y="423541"/>
                </a:cubicBezTo>
                <a:cubicBezTo>
                  <a:pt x="5941497" y="395146"/>
                  <a:pt x="5931606" y="365835"/>
                  <a:pt x="5924145" y="335992"/>
                </a:cubicBezTo>
                <a:cubicBezTo>
                  <a:pt x="5920902" y="323022"/>
                  <a:pt x="5921154" y="308629"/>
                  <a:pt x="5914417" y="297081"/>
                </a:cubicBezTo>
                <a:cubicBezTo>
                  <a:pt x="5898079" y="269073"/>
                  <a:pt x="5874037" y="246240"/>
                  <a:pt x="5856051" y="219260"/>
                </a:cubicBezTo>
                <a:lnTo>
                  <a:pt x="5817141" y="160894"/>
                </a:lnTo>
                <a:cubicBezTo>
                  <a:pt x="5810656" y="151166"/>
                  <a:pt x="5807413" y="138196"/>
                  <a:pt x="5797685" y="131711"/>
                </a:cubicBezTo>
                <a:cubicBezTo>
                  <a:pt x="5787957" y="125226"/>
                  <a:pt x="5778015" y="119051"/>
                  <a:pt x="5768502" y="112256"/>
                </a:cubicBezTo>
                <a:cubicBezTo>
                  <a:pt x="5755309" y="102833"/>
                  <a:pt x="5744093" y="90324"/>
                  <a:pt x="5729592" y="83073"/>
                </a:cubicBezTo>
                <a:cubicBezTo>
                  <a:pt x="5717634" y="77094"/>
                  <a:pt x="5703487" y="77187"/>
                  <a:pt x="5690681" y="73345"/>
                </a:cubicBezTo>
                <a:cubicBezTo>
                  <a:pt x="5671038" y="67452"/>
                  <a:pt x="5652100" y="59286"/>
                  <a:pt x="5632315" y="53890"/>
                </a:cubicBezTo>
                <a:cubicBezTo>
                  <a:pt x="5616364" y="49540"/>
                  <a:pt x="5599717" y="48172"/>
                  <a:pt x="5583677" y="44162"/>
                </a:cubicBezTo>
                <a:cubicBezTo>
                  <a:pt x="5561601" y="38643"/>
                  <a:pt x="5523703" y="21672"/>
                  <a:pt x="5505856" y="14979"/>
                </a:cubicBezTo>
                <a:cubicBezTo>
                  <a:pt x="5496255" y="11379"/>
                  <a:pt x="5486401" y="8494"/>
                  <a:pt x="5476673" y="5251"/>
                </a:cubicBezTo>
                <a:cubicBezTo>
                  <a:pt x="5372911" y="11736"/>
                  <a:pt x="5268680" y="12902"/>
                  <a:pt x="5165388" y="24707"/>
                </a:cubicBezTo>
                <a:cubicBezTo>
                  <a:pt x="5153772" y="26035"/>
                  <a:pt x="5147152" y="40057"/>
                  <a:pt x="5136205" y="44162"/>
                </a:cubicBezTo>
                <a:cubicBezTo>
                  <a:pt x="4980562" y="102528"/>
                  <a:pt x="5197841" y="0"/>
                  <a:pt x="5038928" y="73345"/>
                </a:cubicBezTo>
                <a:cubicBezTo>
                  <a:pt x="4997178" y="92615"/>
                  <a:pt x="4967614" y="99257"/>
                  <a:pt x="4941651" y="131711"/>
                </a:cubicBezTo>
                <a:cubicBezTo>
                  <a:pt x="4934348" y="140840"/>
                  <a:pt x="4928991" y="151380"/>
                  <a:pt x="4922196" y="160894"/>
                </a:cubicBezTo>
                <a:cubicBezTo>
                  <a:pt x="4912773" y="174087"/>
                  <a:pt x="4902437" y="186612"/>
                  <a:pt x="4893013" y="199805"/>
                </a:cubicBezTo>
                <a:cubicBezTo>
                  <a:pt x="4886218" y="209318"/>
                  <a:pt x="4880861" y="219858"/>
                  <a:pt x="4873558" y="228987"/>
                </a:cubicBezTo>
                <a:cubicBezTo>
                  <a:pt x="4867828" y="236149"/>
                  <a:pt x="4859190" y="240812"/>
                  <a:pt x="4854102" y="248443"/>
                </a:cubicBezTo>
                <a:cubicBezTo>
                  <a:pt x="4846058" y="260508"/>
                  <a:pt x="4840359" y="274025"/>
                  <a:pt x="4834647" y="287353"/>
                </a:cubicBezTo>
                <a:cubicBezTo>
                  <a:pt x="4830608" y="296778"/>
                  <a:pt x="4830195" y="307743"/>
                  <a:pt x="4824919" y="316536"/>
                </a:cubicBezTo>
                <a:cubicBezTo>
                  <a:pt x="4820200" y="324400"/>
                  <a:pt x="4810551" y="328361"/>
                  <a:pt x="4805464" y="335992"/>
                </a:cubicBezTo>
                <a:cubicBezTo>
                  <a:pt x="4797420" y="348058"/>
                  <a:pt x="4793694" y="362605"/>
                  <a:pt x="4786009" y="374902"/>
                </a:cubicBezTo>
                <a:cubicBezTo>
                  <a:pt x="4777416" y="388650"/>
                  <a:pt x="4766249" y="400620"/>
                  <a:pt x="4756826" y="413813"/>
                </a:cubicBezTo>
                <a:cubicBezTo>
                  <a:pt x="4741625" y="435094"/>
                  <a:pt x="4719545" y="471192"/>
                  <a:pt x="4708188" y="491634"/>
                </a:cubicBezTo>
                <a:cubicBezTo>
                  <a:pt x="4685058" y="533268"/>
                  <a:pt x="4689959" y="536609"/>
                  <a:pt x="4659549" y="579183"/>
                </a:cubicBezTo>
                <a:cubicBezTo>
                  <a:pt x="4654218" y="586646"/>
                  <a:pt x="4645181" y="591008"/>
                  <a:pt x="4640094" y="598639"/>
                </a:cubicBezTo>
                <a:cubicBezTo>
                  <a:pt x="4632050" y="610705"/>
                  <a:pt x="4629067" y="625749"/>
                  <a:pt x="4620639" y="637549"/>
                </a:cubicBezTo>
                <a:cubicBezTo>
                  <a:pt x="4612643" y="648744"/>
                  <a:pt x="4600263" y="656164"/>
                  <a:pt x="4591456" y="666732"/>
                </a:cubicBezTo>
                <a:cubicBezTo>
                  <a:pt x="4566091" y="697169"/>
                  <a:pt x="4567604" y="725832"/>
                  <a:pt x="4513634" y="734826"/>
                </a:cubicBezTo>
                <a:lnTo>
                  <a:pt x="4455268" y="744553"/>
                </a:lnTo>
                <a:cubicBezTo>
                  <a:pt x="4426085" y="741311"/>
                  <a:pt x="4396205" y="741947"/>
                  <a:pt x="4367719" y="734826"/>
                </a:cubicBezTo>
                <a:cubicBezTo>
                  <a:pt x="4356377" y="731990"/>
                  <a:pt x="4348993" y="720599"/>
                  <a:pt x="4338536" y="715370"/>
                </a:cubicBezTo>
                <a:cubicBezTo>
                  <a:pt x="4322918" y="707561"/>
                  <a:pt x="4305855" y="703007"/>
                  <a:pt x="4289898" y="695915"/>
                </a:cubicBezTo>
                <a:cubicBezTo>
                  <a:pt x="4276647" y="690026"/>
                  <a:pt x="4264745" y="681046"/>
                  <a:pt x="4250988" y="676460"/>
                </a:cubicBezTo>
                <a:cubicBezTo>
                  <a:pt x="4225621" y="668005"/>
                  <a:pt x="4173166" y="657005"/>
                  <a:pt x="4173166" y="657005"/>
                </a:cubicBezTo>
                <a:cubicBezTo>
                  <a:pt x="4160196" y="650520"/>
                  <a:pt x="4146846" y="644744"/>
                  <a:pt x="4134256" y="637549"/>
                </a:cubicBezTo>
                <a:cubicBezTo>
                  <a:pt x="4124105" y="631748"/>
                  <a:pt x="4115530" y="623322"/>
                  <a:pt x="4105073" y="618094"/>
                </a:cubicBezTo>
                <a:cubicBezTo>
                  <a:pt x="4091113" y="611114"/>
                  <a:pt x="4049452" y="601757"/>
                  <a:pt x="4036979" y="598639"/>
                </a:cubicBezTo>
                <a:cubicBezTo>
                  <a:pt x="4030494" y="592154"/>
                  <a:pt x="4026111" y="582403"/>
                  <a:pt x="4017524" y="579183"/>
                </a:cubicBezTo>
                <a:cubicBezTo>
                  <a:pt x="3999056" y="572258"/>
                  <a:pt x="3978412" y="573735"/>
                  <a:pt x="3959158" y="569456"/>
                </a:cubicBezTo>
                <a:cubicBezTo>
                  <a:pt x="3949148" y="567232"/>
                  <a:pt x="3939703" y="562971"/>
                  <a:pt x="3929975" y="559728"/>
                </a:cubicBezTo>
                <a:cubicBezTo>
                  <a:pt x="3891064" y="562971"/>
                  <a:pt x="3851757" y="563037"/>
                  <a:pt x="3813243" y="569456"/>
                </a:cubicBezTo>
                <a:cubicBezTo>
                  <a:pt x="3793014" y="572827"/>
                  <a:pt x="3774332" y="582426"/>
                  <a:pt x="3754877" y="588911"/>
                </a:cubicBezTo>
                <a:lnTo>
                  <a:pt x="3725694" y="598639"/>
                </a:lnTo>
                <a:cubicBezTo>
                  <a:pt x="3717128" y="607205"/>
                  <a:pt x="3679595" y="640922"/>
                  <a:pt x="3677056" y="657005"/>
                </a:cubicBezTo>
                <a:cubicBezTo>
                  <a:pt x="3655666" y="792473"/>
                  <a:pt x="3718816" y="802207"/>
                  <a:pt x="3638145" y="822375"/>
                </a:cubicBezTo>
                <a:cubicBezTo>
                  <a:pt x="3634999" y="823161"/>
                  <a:pt x="3675435" y="820754"/>
                  <a:pt x="3677056" y="822375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357291" y="1797011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</a:rPr>
              <a:t>Área do Conhecimento Disciplinar</a:t>
            </a:r>
            <a:endParaRPr lang="pt-BR" sz="4000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2236" y="308482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Fontes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928926" y="3500438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Associação de Pesquisadores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14348" y="38377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Saberes Coletivos - Diálogos entre Trabalhadores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88314" y="4334896"/>
            <a:ext cx="578647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900" b="1" dirty="0" smtClean="0">
                <a:solidFill>
                  <a:srgbClr val="002060"/>
                </a:solidFill>
              </a:rPr>
              <a:t>http://forumeja.org.br/df/areasconhecimento </a:t>
            </a:r>
            <a:br>
              <a:rPr lang="pt-BR" sz="1900" b="1" dirty="0" smtClean="0">
                <a:solidFill>
                  <a:srgbClr val="002060"/>
                </a:solidFill>
              </a:rPr>
            </a:br>
            <a:r>
              <a:rPr lang="pt-BR" sz="1900" b="1" dirty="0" smtClean="0">
                <a:solidFill>
                  <a:srgbClr val="002060"/>
                </a:solidFill>
              </a:rPr>
              <a:t> http://</a:t>
            </a:r>
            <a:r>
              <a:rPr lang="pt-BR" sz="1900" b="1" dirty="0" smtClean="0">
                <a:solidFill>
                  <a:srgbClr val="002060"/>
                </a:solidFill>
              </a:rPr>
              <a:t>forumeja.org.br/df/transdisciplinaridade</a:t>
            </a:r>
            <a:endParaRPr lang="pt-BR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/>
          <p:nvPr/>
        </p:nvSpPr>
        <p:spPr>
          <a:xfrm>
            <a:off x="357159" y="571480"/>
            <a:ext cx="8358245" cy="6143668"/>
          </a:xfrm>
          <a:custGeom>
            <a:avLst/>
            <a:gdLst>
              <a:gd name="connsiteX0" fmla="*/ 3677056 w 6877292"/>
              <a:gd name="connsiteY0" fmla="*/ 822375 h 4319011"/>
              <a:gd name="connsiteX1" fmla="*/ 3647873 w 6877292"/>
              <a:gd name="connsiteY1" fmla="*/ 832102 h 4319011"/>
              <a:gd name="connsiteX2" fmla="*/ 3482502 w 6877292"/>
              <a:gd name="connsiteY2" fmla="*/ 812647 h 4319011"/>
              <a:gd name="connsiteX3" fmla="*/ 3433864 w 6877292"/>
              <a:gd name="connsiteY3" fmla="*/ 793192 h 4319011"/>
              <a:gd name="connsiteX4" fmla="*/ 3365771 w 6877292"/>
              <a:gd name="connsiteY4" fmla="*/ 764009 h 4319011"/>
              <a:gd name="connsiteX5" fmla="*/ 3307405 w 6877292"/>
              <a:gd name="connsiteY5" fmla="*/ 705643 h 4319011"/>
              <a:gd name="connsiteX6" fmla="*/ 3278222 w 6877292"/>
              <a:gd name="connsiteY6" fmla="*/ 666732 h 4319011"/>
              <a:gd name="connsiteX7" fmla="*/ 3219856 w 6877292"/>
              <a:gd name="connsiteY7" fmla="*/ 608366 h 4319011"/>
              <a:gd name="connsiteX8" fmla="*/ 3200400 w 6877292"/>
              <a:gd name="connsiteY8" fmla="*/ 588911 h 4319011"/>
              <a:gd name="connsiteX9" fmla="*/ 3190673 w 6877292"/>
              <a:gd name="connsiteY9" fmla="*/ 559728 h 4319011"/>
              <a:gd name="connsiteX10" fmla="*/ 3171217 w 6877292"/>
              <a:gd name="connsiteY10" fmla="*/ 540273 h 4319011"/>
              <a:gd name="connsiteX11" fmla="*/ 3112851 w 6877292"/>
              <a:gd name="connsiteY11" fmla="*/ 511090 h 4319011"/>
              <a:gd name="connsiteX12" fmla="*/ 3064213 w 6877292"/>
              <a:gd name="connsiteY12" fmla="*/ 472179 h 4319011"/>
              <a:gd name="connsiteX13" fmla="*/ 3035030 w 6877292"/>
              <a:gd name="connsiteY13" fmla="*/ 462451 h 4319011"/>
              <a:gd name="connsiteX14" fmla="*/ 2957209 w 6877292"/>
              <a:gd name="connsiteY14" fmla="*/ 423541 h 4319011"/>
              <a:gd name="connsiteX15" fmla="*/ 2704290 w 6877292"/>
              <a:gd name="connsiteY15" fmla="*/ 413813 h 4319011"/>
              <a:gd name="connsiteX16" fmla="*/ 2626468 w 6877292"/>
              <a:gd name="connsiteY16" fmla="*/ 374902 h 4319011"/>
              <a:gd name="connsiteX17" fmla="*/ 2587558 w 6877292"/>
              <a:gd name="connsiteY17" fmla="*/ 355447 h 4319011"/>
              <a:gd name="connsiteX18" fmla="*/ 2568102 w 6877292"/>
              <a:gd name="connsiteY18" fmla="*/ 335992 h 4319011"/>
              <a:gd name="connsiteX19" fmla="*/ 2509736 w 6877292"/>
              <a:gd name="connsiteY19" fmla="*/ 297081 h 4319011"/>
              <a:gd name="connsiteX20" fmla="*/ 2451371 w 6877292"/>
              <a:gd name="connsiteY20" fmla="*/ 258170 h 4319011"/>
              <a:gd name="connsiteX21" fmla="*/ 2422188 w 6877292"/>
              <a:gd name="connsiteY21" fmla="*/ 238715 h 4319011"/>
              <a:gd name="connsiteX22" fmla="*/ 2393005 w 6877292"/>
              <a:gd name="connsiteY22" fmla="*/ 219260 h 4319011"/>
              <a:gd name="connsiteX23" fmla="*/ 2354094 w 6877292"/>
              <a:gd name="connsiteY23" fmla="*/ 199805 h 4319011"/>
              <a:gd name="connsiteX24" fmla="*/ 2324911 w 6877292"/>
              <a:gd name="connsiteY24" fmla="*/ 190077 h 4319011"/>
              <a:gd name="connsiteX25" fmla="*/ 2266545 w 6877292"/>
              <a:gd name="connsiteY25" fmla="*/ 160894 h 4319011"/>
              <a:gd name="connsiteX26" fmla="*/ 2159541 w 6877292"/>
              <a:gd name="connsiteY26" fmla="*/ 170622 h 4319011"/>
              <a:gd name="connsiteX27" fmla="*/ 2120630 w 6877292"/>
              <a:gd name="connsiteY27" fmla="*/ 180349 h 4319011"/>
              <a:gd name="connsiteX28" fmla="*/ 2081719 w 6877292"/>
              <a:gd name="connsiteY28" fmla="*/ 219260 h 4319011"/>
              <a:gd name="connsiteX29" fmla="*/ 2052536 w 6877292"/>
              <a:gd name="connsiteY29" fmla="*/ 277626 h 4319011"/>
              <a:gd name="connsiteX30" fmla="*/ 2033081 w 6877292"/>
              <a:gd name="connsiteY30" fmla="*/ 335992 h 4319011"/>
              <a:gd name="connsiteX31" fmla="*/ 2013626 w 6877292"/>
              <a:gd name="connsiteY31" fmla="*/ 374902 h 4319011"/>
              <a:gd name="connsiteX32" fmla="*/ 1994171 w 6877292"/>
              <a:gd name="connsiteY32" fmla="*/ 404085 h 4319011"/>
              <a:gd name="connsiteX33" fmla="*/ 1984443 w 6877292"/>
              <a:gd name="connsiteY33" fmla="*/ 433268 h 4319011"/>
              <a:gd name="connsiteX34" fmla="*/ 1964988 w 6877292"/>
              <a:gd name="connsiteY34" fmla="*/ 452724 h 4319011"/>
              <a:gd name="connsiteX35" fmla="*/ 1906622 w 6877292"/>
              <a:gd name="connsiteY35" fmla="*/ 511090 h 4319011"/>
              <a:gd name="connsiteX36" fmla="*/ 1799617 w 6877292"/>
              <a:gd name="connsiteY36" fmla="*/ 530545 h 4319011"/>
              <a:gd name="connsiteX37" fmla="*/ 1605064 w 6877292"/>
              <a:gd name="connsiteY37" fmla="*/ 511090 h 4319011"/>
              <a:gd name="connsiteX38" fmla="*/ 1507788 w 6877292"/>
              <a:gd name="connsiteY38" fmla="*/ 481907 h 4319011"/>
              <a:gd name="connsiteX39" fmla="*/ 1439694 w 6877292"/>
              <a:gd name="connsiteY39" fmla="*/ 462451 h 4319011"/>
              <a:gd name="connsiteX40" fmla="*/ 1235413 w 6877292"/>
              <a:gd name="connsiteY40" fmla="*/ 481907 h 4319011"/>
              <a:gd name="connsiteX41" fmla="*/ 1177047 w 6877292"/>
              <a:gd name="connsiteY41" fmla="*/ 501362 h 4319011"/>
              <a:gd name="connsiteX42" fmla="*/ 1138136 w 6877292"/>
              <a:gd name="connsiteY42" fmla="*/ 511090 h 4319011"/>
              <a:gd name="connsiteX43" fmla="*/ 1070043 w 6877292"/>
              <a:gd name="connsiteY43" fmla="*/ 588911 h 4319011"/>
              <a:gd name="connsiteX44" fmla="*/ 1050588 w 6877292"/>
              <a:gd name="connsiteY44" fmla="*/ 647277 h 4319011"/>
              <a:gd name="connsiteX45" fmla="*/ 1040860 w 6877292"/>
              <a:gd name="connsiteY45" fmla="*/ 676460 h 4319011"/>
              <a:gd name="connsiteX46" fmla="*/ 1011677 w 6877292"/>
              <a:gd name="connsiteY46" fmla="*/ 744553 h 4319011"/>
              <a:gd name="connsiteX47" fmla="*/ 1001949 w 6877292"/>
              <a:gd name="connsiteY47" fmla="*/ 841830 h 4319011"/>
              <a:gd name="connsiteX48" fmla="*/ 982494 w 6877292"/>
              <a:gd name="connsiteY48" fmla="*/ 890468 h 4319011"/>
              <a:gd name="connsiteX49" fmla="*/ 972766 w 6877292"/>
              <a:gd name="connsiteY49" fmla="*/ 929379 h 4319011"/>
              <a:gd name="connsiteX50" fmla="*/ 953311 w 6877292"/>
              <a:gd name="connsiteY50" fmla="*/ 968290 h 4319011"/>
              <a:gd name="connsiteX51" fmla="*/ 914400 w 6877292"/>
              <a:gd name="connsiteY51" fmla="*/ 1016928 h 4319011"/>
              <a:gd name="connsiteX52" fmla="*/ 875490 w 6877292"/>
              <a:gd name="connsiteY52" fmla="*/ 1046111 h 4319011"/>
              <a:gd name="connsiteX53" fmla="*/ 340468 w 6877292"/>
              <a:gd name="connsiteY53" fmla="*/ 1075294 h 4319011"/>
              <a:gd name="connsiteX54" fmla="*/ 311285 w 6877292"/>
              <a:gd name="connsiteY54" fmla="*/ 1085022 h 4319011"/>
              <a:gd name="connsiteX55" fmla="*/ 272375 w 6877292"/>
              <a:gd name="connsiteY55" fmla="*/ 1094749 h 4319011"/>
              <a:gd name="connsiteX56" fmla="*/ 243192 w 6877292"/>
              <a:gd name="connsiteY56" fmla="*/ 1114205 h 4319011"/>
              <a:gd name="connsiteX57" fmla="*/ 204281 w 6877292"/>
              <a:gd name="connsiteY57" fmla="*/ 1172570 h 4319011"/>
              <a:gd name="connsiteX58" fmla="*/ 184826 w 6877292"/>
              <a:gd name="connsiteY58" fmla="*/ 1201753 h 4319011"/>
              <a:gd name="connsiteX59" fmla="*/ 175098 w 6877292"/>
              <a:gd name="connsiteY59" fmla="*/ 1250392 h 4319011"/>
              <a:gd name="connsiteX60" fmla="*/ 155643 w 6877292"/>
              <a:gd name="connsiteY60" fmla="*/ 1289302 h 4319011"/>
              <a:gd name="connsiteX61" fmla="*/ 145915 w 6877292"/>
              <a:gd name="connsiteY61" fmla="*/ 1328213 h 4319011"/>
              <a:gd name="connsiteX62" fmla="*/ 155643 w 6877292"/>
              <a:gd name="connsiteY62" fmla="*/ 1386579 h 4319011"/>
              <a:gd name="connsiteX63" fmla="*/ 184826 w 6877292"/>
              <a:gd name="connsiteY63" fmla="*/ 1464400 h 4319011"/>
              <a:gd name="connsiteX64" fmla="*/ 214009 w 6877292"/>
              <a:gd name="connsiteY64" fmla="*/ 1571405 h 4319011"/>
              <a:gd name="connsiteX65" fmla="*/ 184826 w 6877292"/>
              <a:gd name="connsiteY65" fmla="*/ 1765958 h 4319011"/>
              <a:gd name="connsiteX66" fmla="*/ 145915 w 6877292"/>
              <a:gd name="connsiteY66" fmla="*/ 1804868 h 4319011"/>
              <a:gd name="connsiteX67" fmla="*/ 116732 w 6877292"/>
              <a:gd name="connsiteY67" fmla="*/ 1814596 h 4319011"/>
              <a:gd name="connsiteX68" fmla="*/ 87549 w 6877292"/>
              <a:gd name="connsiteY68" fmla="*/ 1843779 h 4319011"/>
              <a:gd name="connsiteX69" fmla="*/ 38911 w 6877292"/>
              <a:gd name="connsiteY69" fmla="*/ 1931328 h 4319011"/>
              <a:gd name="connsiteX70" fmla="*/ 19456 w 6877292"/>
              <a:gd name="connsiteY70" fmla="*/ 1970239 h 4319011"/>
              <a:gd name="connsiteX71" fmla="*/ 0 w 6877292"/>
              <a:gd name="connsiteY71" fmla="*/ 2028605 h 4319011"/>
              <a:gd name="connsiteX72" fmla="*/ 9728 w 6877292"/>
              <a:gd name="connsiteY72" fmla="*/ 2174519 h 4319011"/>
              <a:gd name="connsiteX73" fmla="*/ 29183 w 6877292"/>
              <a:gd name="connsiteY73" fmla="*/ 2203702 h 4319011"/>
              <a:gd name="connsiteX74" fmla="*/ 38911 w 6877292"/>
              <a:gd name="connsiteY74" fmla="*/ 2252341 h 4319011"/>
              <a:gd name="connsiteX75" fmla="*/ 68094 w 6877292"/>
              <a:gd name="connsiteY75" fmla="*/ 2281524 h 4319011"/>
              <a:gd name="connsiteX76" fmla="*/ 97277 w 6877292"/>
              <a:gd name="connsiteY76" fmla="*/ 2320434 h 4319011"/>
              <a:gd name="connsiteX77" fmla="*/ 116732 w 6877292"/>
              <a:gd name="connsiteY77" fmla="*/ 2359345 h 4319011"/>
              <a:gd name="connsiteX78" fmla="*/ 165371 w 6877292"/>
              <a:gd name="connsiteY78" fmla="*/ 2437166 h 4319011"/>
              <a:gd name="connsiteX79" fmla="*/ 175098 w 6877292"/>
              <a:gd name="connsiteY79" fmla="*/ 2466349 h 4319011"/>
              <a:gd name="connsiteX80" fmla="*/ 194554 w 6877292"/>
              <a:gd name="connsiteY80" fmla="*/ 2485805 h 4319011"/>
              <a:gd name="connsiteX81" fmla="*/ 214009 w 6877292"/>
              <a:gd name="connsiteY81" fmla="*/ 2563626 h 4319011"/>
              <a:gd name="connsiteX82" fmla="*/ 175098 w 6877292"/>
              <a:gd name="connsiteY82" fmla="*/ 2651175 h 4319011"/>
              <a:gd name="connsiteX83" fmla="*/ 165371 w 6877292"/>
              <a:gd name="connsiteY83" fmla="*/ 2680358 h 4319011"/>
              <a:gd name="connsiteX84" fmla="*/ 145915 w 6877292"/>
              <a:gd name="connsiteY84" fmla="*/ 2719268 h 4319011"/>
              <a:gd name="connsiteX85" fmla="*/ 126460 w 6877292"/>
              <a:gd name="connsiteY85" fmla="*/ 2787362 h 4319011"/>
              <a:gd name="connsiteX86" fmla="*/ 116732 w 6877292"/>
              <a:gd name="connsiteY86" fmla="*/ 2816545 h 4319011"/>
              <a:gd name="connsiteX87" fmla="*/ 136188 w 6877292"/>
              <a:gd name="connsiteY87" fmla="*/ 2933277 h 4319011"/>
              <a:gd name="connsiteX88" fmla="*/ 145915 w 6877292"/>
              <a:gd name="connsiteY88" fmla="*/ 2972187 h 4319011"/>
              <a:gd name="connsiteX89" fmla="*/ 194554 w 6877292"/>
              <a:gd name="connsiteY89" fmla="*/ 3050009 h 4319011"/>
              <a:gd name="connsiteX90" fmla="*/ 214009 w 6877292"/>
              <a:gd name="connsiteY90" fmla="*/ 3098647 h 4319011"/>
              <a:gd name="connsiteX91" fmla="*/ 291830 w 6877292"/>
              <a:gd name="connsiteY91" fmla="*/ 3147285 h 4319011"/>
              <a:gd name="connsiteX92" fmla="*/ 359924 w 6877292"/>
              <a:gd name="connsiteY92" fmla="*/ 3186196 h 4319011"/>
              <a:gd name="connsiteX93" fmla="*/ 398834 w 6877292"/>
              <a:gd name="connsiteY93" fmla="*/ 3195924 h 4319011"/>
              <a:gd name="connsiteX94" fmla="*/ 690664 w 6877292"/>
              <a:gd name="connsiteY94" fmla="*/ 3215379 h 4319011"/>
              <a:gd name="connsiteX95" fmla="*/ 778213 w 6877292"/>
              <a:gd name="connsiteY95" fmla="*/ 3234834 h 4319011"/>
              <a:gd name="connsiteX96" fmla="*/ 836579 w 6877292"/>
              <a:gd name="connsiteY96" fmla="*/ 3264017 h 4319011"/>
              <a:gd name="connsiteX97" fmla="*/ 894945 w 6877292"/>
              <a:gd name="connsiteY97" fmla="*/ 3332111 h 4319011"/>
              <a:gd name="connsiteX98" fmla="*/ 904673 w 6877292"/>
              <a:gd name="connsiteY98" fmla="*/ 3371022 h 4319011"/>
              <a:gd name="connsiteX99" fmla="*/ 914400 w 6877292"/>
              <a:gd name="connsiteY99" fmla="*/ 3419660 h 4319011"/>
              <a:gd name="connsiteX100" fmla="*/ 933856 w 6877292"/>
              <a:gd name="connsiteY100" fmla="*/ 3478026 h 4319011"/>
              <a:gd name="connsiteX101" fmla="*/ 953311 w 6877292"/>
              <a:gd name="connsiteY101" fmla="*/ 3536392 h 4319011"/>
              <a:gd name="connsiteX102" fmla="*/ 982494 w 6877292"/>
              <a:gd name="connsiteY102" fmla="*/ 3565575 h 4319011"/>
              <a:gd name="connsiteX103" fmla="*/ 1021405 w 6877292"/>
              <a:gd name="connsiteY103" fmla="*/ 3633668 h 4319011"/>
              <a:gd name="connsiteX104" fmla="*/ 1050588 w 6877292"/>
              <a:gd name="connsiteY104" fmla="*/ 3643396 h 4319011"/>
              <a:gd name="connsiteX105" fmla="*/ 1089498 w 6877292"/>
              <a:gd name="connsiteY105" fmla="*/ 3662851 h 4319011"/>
              <a:gd name="connsiteX106" fmla="*/ 1215958 w 6877292"/>
              <a:gd name="connsiteY106" fmla="*/ 3623941 h 4319011"/>
              <a:gd name="connsiteX107" fmla="*/ 1245141 w 6877292"/>
              <a:gd name="connsiteY107" fmla="*/ 3614213 h 4319011"/>
              <a:gd name="connsiteX108" fmla="*/ 1439694 w 6877292"/>
              <a:gd name="connsiteY108" fmla="*/ 3623941 h 4319011"/>
              <a:gd name="connsiteX109" fmla="*/ 1536971 w 6877292"/>
              <a:gd name="connsiteY109" fmla="*/ 3653124 h 4319011"/>
              <a:gd name="connsiteX110" fmla="*/ 1575881 w 6877292"/>
              <a:gd name="connsiteY110" fmla="*/ 3662851 h 4319011"/>
              <a:gd name="connsiteX111" fmla="*/ 1614792 w 6877292"/>
              <a:gd name="connsiteY111" fmla="*/ 3682307 h 4319011"/>
              <a:gd name="connsiteX112" fmla="*/ 1673158 w 6877292"/>
              <a:gd name="connsiteY112" fmla="*/ 3701762 h 4319011"/>
              <a:gd name="connsiteX113" fmla="*/ 1682885 w 6877292"/>
              <a:gd name="connsiteY113" fmla="*/ 3730945 h 4319011"/>
              <a:gd name="connsiteX114" fmla="*/ 1702341 w 6877292"/>
              <a:gd name="connsiteY114" fmla="*/ 3750400 h 4319011"/>
              <a:gd name="connsiteX115" fmla="*/ 1721796 w 6877292"/>
              <a:gd name="connsiteY115" fmla="*/ 3779583 h 4319011"/>
              <a:gd name="connsiteX116" fmla="*/ 1741251 w 6877292"/>
              <a:gd name="connsiteY116" fmla="*/ 3818494 h 4319011"/>
              <a:gd name="connsiteX117" fmla="*/ 1789890 w 6877292"/>
              <a:gd name="connsiteY117" fmla="*/ 3876860 h 4319011"/>
              <a:gd name="connsiteX118" fmla="*/ 1838528 w 6877292"/>
              <a:gd name="connsiteY118" fmla="*/ 3944953 h 4319011"/>
              <a:gd name="connsiteX119" fmla="*/ 1926077 w 6877292"/>
              <a:gd name="connsiteY119" fmla="*/ 4022775 h 4319011"/>
              <a:gd name="connsiteX120" fmla="*/ 1974715 w 6877292"/>
              <a:gd name="connsiteY120" fmla="*/ 4042230 h 4319011"/>
              <a:gd name="connsiteX121" fmla="*/ 2062264 w 6877292"/>
              <a:gd name="connsiteY121" fmla="*/ 4081141 h 4319011"/>
              <a:gd name="connsiteX122" fmla="*/ 2140085 w 6877292"/>
              <a:gd name="connsiteY122" fmla="*/ 4100596 h 4319011"/>
              <a:gd name="connsiteX123" fmla="*/ 2256817 w 6877292"/>
              <a:gd name="connsiteY123" fmla="*/ 4081141 h 4319011"/>
              <a:gd name="connsiteX124" fmla="*/ 2305456 w 6877292"/>
              <a:gd name="connsiteY124" fmla="*/ 4051958 h 4319011"/>
              <a:gd name="connsiteX125" fmla="*/ 2334639 w 6877292"/>
              <a:gd name="connsiteY125" fmla="*/ 4042230 h 4319011"/>
              <a:gd name="connsiteX126" fmla="*/ 2363822 w 6877292"/>
              <a:gd name="connsiteY126" fmla="*/ 4013047 h 4319011"/>
              <a:gd name="connsiteX127" fmla="*/ 2412460 w 6877292"/>
              <a:gd name="connsiteY127" fmla="*/ 3954681 h 4319011"/>
              <a:gd name="connsiteX128" fmla="*/ 2441643 w 6877292"/>
              <a:gd name="connsiteY128" fmla="*/ 3944953 h 4319011"/>
              <a:gd name="connsiteX129" fmla="*/ 2470826 w 6877292"/>
              <a:gd name="connsiteY129" fmla="*/ 3925498 h 4319011"/>
              <a:gd name="connsiteX130" fmla="*/ 2538919 w 6877292"/>
              <a:gd name="connsiteY130" fmla="*/ 3935226 h 4319011"/>
              <a:gd name="connsiteX131" fmla="*/ 2597285 w 6877292"/>
              <a:gd name="connsiteY131" fmla="*/ 3954681 h 4319011"/>
              <a:gd name="connsiteX132" fmla="*/ 2636196 w 6877292"/>
              <a:gd name="connsiteY132" fmla="*/ 3964409 h 4319011"/>
              <a:gd name="connsiteX133" fmla="*/ 2675107 w 6877292"/>
              <a:gd name="connsiteY133" fmla="*/ 3993592 h 4319011"/>
              <a:gd name="connsiteX134" fmla="*/ 2714017 w 6877292"/>
              <a:gd name="connsiteY134" fmla="*/ 4013047 h 4319011"/>
              <a:gd name="connsiteX135" fmla="*/ 2733473 w 6877292"/>
              <a:gd name="connsiteY135" fmla="*/ 4071413 h 4319011"/>
              <a:gd name="connsiteX136" fmla="*/ 2782111 w 6877292"/>
              <a:gd name="connsiteY136" fmla="*/ 4139507 h 4319011"/>
              <a:gd name="connsiteX137" fmla="*/ 2811294 w 6877292"/>
              <a:gd name="connsiteY137" fmla="*/ 4168690 h 4319011"/>
              <a:gd name="connsiteX138" fmla="*/ 2859932 w 6877292"/>
              <a:gd name="connsiteY138" fmla="*/ 4227056 h 4319011"/>
              <a:gd name="connsiteX139" fmla="*/ 2918298 w 6877292"/>
              <a:gd name="connsiteY139" fmla="*/ 4275694 h 4319011"/>
              <a:gd name="connsiteX140" fmla="*/ 2947481 w 6877292"/>
              <a:gd name="connsiteY140" fmla="*/ 4285422 h 4319011"/>
              <a:gd name="connsiteX141" fmla="*/ 3015575 w 6877292"/>
              <a:gd name="connsiteY141" fmla="*/ 4314605 h 4319011"/>
              <a:gd name="connsiteX142" fmla="*/ 3287949 w 6877292"/>
              <a:gd name="connsiteY142" fmla="*/ 4217328 h 4319011"/>
              <a:gd name="connsiteX143" fmla="*/ 3307405 w 6877292"/>
              <a:gd name="connsiteY143" fmla="*/ 4188145 h 4319011"/>
              <a:gd name="connsiteX144" fmla="*/ 3356043 w 6877292"/>
              <a:gd name="connsiteY144" fmla="*/ 4120051 h 4319011"/>
              <a:gd name="connsiteX145" fmla="*/ 3394954 w 6877292"/>
              <a:gd name="connsiteY145" fmla="*/ 4061685 h 4319011"/>
              <a:gd name="connsiteX146" fmla="*/ 3414409 w 6877292"/>
              <a:gd name="connsiteY146" fmla="*/ 4032502 h 4319011"/>
              <a:gd name="connsiteX147" fmla="*/ 3433864 w 6877292"/>
              <a:gd name="connsiteY147" fmla="*/ 4003319 h 4319011"/>
              <a:gd name="connsiteX148" fmla="*/ 3463047 w 6877292"/>
              <a:gd name="connsiteY148" fmla="*/ 3944953 h 4319011"/>
              <a:gd name="connsiteX149" fmla="*/ 3531141 w 6877292"/>
              <a:gd name="connsiteY149" fmla="*/ 3867132 h 4319011"/>
              <a:gd name="connsiteX150" fmla="*/ 3560324 w 6877292"/>
              <a:gd name="connsiteY150" fmla="*/ 3828222 h 4319011"/>
              <a:gd name="connsiteX151" fmla="*/ 3599234 w 6877292"/>
              <a:gd name="connsiteY151" fmla="*/ 3808766 h 4319011"/>
              <a:gd name="connsiteX152" fmla="*/ 3657600 w 6877292"/>
              <a:gd name="connsiteY152" fmla="*/ 3769856 h 4319011"/>
              <a:gd name="connsiteX153" fmla="*/ 3715966 w 6877292"/>
              <a:gd name="connsiteY153" fmla="*/ 3730945 h 4319011"/>
              <a:gd name="connsiteX154" fmla="*/ 3745149 w 6877292"/>
              <a:gd name="connsiteY154" fmla="*/ 3711490 h 4319011"/>
              <a:gd name="connsiteX155" fmla="*/ 3793788 w 6877292"/>
              <a:gd name="connsiteY155" fmla="*/ 3692034 h 4319011"/>
              <a:gd name="connsiteX156" fmla="*/ 3832698 w 6877292"/>
              <a:gd name="connsiteY156" fmla="*/ 3672579 h 4319011"/>
              <a:gd name="connsiteX157" fmla="*/ 3871609 w 6877292"/>
              <a:gd name="connsiteY157" fmla="*/ 3662851 h 4319011"/>
              <a:gd name="connsiteX158" fmla="*/ 3929975 w 6877292"/>
              <a:gd name="connsiteY158" fmla="*/ 3672579 h 4319011"/>
              <a:gd name="connsiteX159" fmla="*/ 3988341 w 6877292"/>
              <a:gd name="connsiteY159" fmla="*/ 3711490 h 4319011"/>
              <a:gd name="connsiteX160" fmla="*/ 3998068 w 6877292"/>
              <a:gd name="connsiteY160" fmla="*/ 3740673 h 4319011"/>
              <a:gd name="connsiteX161" fmla="*/ 4017524 w 6877292"/>
              <a:gd name="connsiteY161" fmla="*/ 3760128 h 4319011"/>
              <a:gd name="connsiteX162" fmla="*/ 4046707 w 6877292"/>
              <a:gd name="connsiteY162" fmla="*/ 3799039 h 4319011"/>
              <a:gd name="connsiteX163" fmla="*/ 4085617 w 6877292"/>
              <a:gd name="connsiteY163" fmla="*/ 3857405 h 4319011"/>
              <a:gd name="connsiteX164" fmla="*/ 4095345 w 6877292"/>
              <a:gd name="connsiteY164" fmla="*/ 3886587 h 4319011"/>
              <a:gd name="connsiteX165" fmla="*/ 4124528 w 6877292"/>
              <a:gd name="connsiteY165" fmla="*/ 3915770 h 4319011"/>
              <a:gd name="connsiteX166" fmla="*/ 4134256 w 6877292"/>
              <a:gd name="connsiteY166" fmla="*/ 3974136 h 4319011"/>
              <a:gd name="connsiteX167" fmla="*/ 4173166 w 6877292"/>
              <a:gd name="connsiteY167" fmla="*/ 4022775 h 4319011"/>
              <a:gd name="connsiteX168" fmla="*/ 4221805 w 6877292"/>
              <a:gd name="connsiteY168" fmla="*/ 4100596 h 4319011"/>
              <a:gd name="connsiteX169" fmla="*/ 4250988 w 6877292"/>
              <a:gd name="connsiteY169" fmla="*/ 4110324 h 4319011"/>
              <a:gd name="connsiteX170" fmla="*/ 4289898 w 6877292"/>
              <a:gd name="connsiteY170" fmla="*/ 4139507 h 4319011"/>
              <a:gd name="connsiteX171" fmla="*/ 4357992 w 6877292"/>
              <a:gd name="connsiteY171" fmla="*/ 4158962 h 4319011"/>
              <a:gd name="connsiteX172" fmla="*/ 4533090 w 6877292"/>
              <a:gd name="connsiteY172" fmla="*/ 4149234 h 4319011"/>
              <a:gd name="connsiteX173" fmla="*/ 4572000 w 6877292"/>
              <a:gd name="connsiteY173" fmla="*/ 4129779 h 4319011"/>
              <a:gd name="connsiteX174" fmla="*/ 4620639 w 6877292"/>
              <a:gd name="connsiteY174" fmla="*/ 4110324 h 4319011"/>
              <a:gd name="connsiteX175" fmla="*/ 4679005 w 6877292"/>
              <a:gd name="connsiteY175" fmla="*/ 4061685 h 4319011"/>
              <a:gd name="connsiteX176" fmla="*/ 4708188 w 6877292"/>
              <a:gd name="connsiteY176" fmla="*/ 4051958 h 4319011"/>
              <a:gd name="connsiteX177" fmla="*/ 4727643 w 6877292"/>
              <a:gd name="connsiteY177" fmla="*/ 4032502 h 4319011"/>
              <a:gd name="connsiteX178" fmla="*/ 4776281 w 6877292"/>
              <a:gd name="connsiteY178" fmla="*/ 3925498 h 4319011"/>
              <a:gd name="connsiteX179" fmla="*/ 4786009 w 6877292"/>
              <a:gd name="connsiteY179" fmla="*/ 3876860 h 4319011"/>
              <a:gd name="connsiteX180" fmla="*/ 4795736 w 6877292"/>
              <a:gd name="connsiteY180" fmla="*/ 3847677 h 4319011"/>
              <a:gd name="connsiteX181" fmla="*/ 4805464 w 6877292"/>
              <a:gd name="connsiteY181" fmla="*/ 3808766 h 4319011"/>
              <a:gd name="connsiteX182" fmla="*/ 4844375 w 6877292"/>
              <a:gd name="connsiteY182" fmla="*/ 3711490 h 4319011"/>
              <a:gd name="connsiteX183" fmla="*/ 4863830 w 6877292"/>
              <a:gd name="connsiteY183" fmla="*/ 3653124 h 4319011"/>
              <a:gd name="connsiteX184" fmla="*/ 4873558 w 6877292"/>
              <a:gd name="connsiteY184" fmla="*/ 3623941 h 4319011"/>
              <a:gd name="connsiteX185" fmla="*/ 4893013 w 6877292"/>
              <a:gd name="connsiteY185" fmla="*/ 3546119 h 4319011"/>
              <a:gd name="connsiteX186" fmla="*/ 4931924 w 6877292"/>
              <a:gd name="connsiteY186" fmla="*/ 3468298 h 4319011"/>
              <a:gd name="connsiteX187" fmla="*/ 4980562 w 6877292"/>
              <a:gd name="connsiteY187" fmla="*/ 3409932 h 4319011"/>
              <a:gd name="connsiteX188" fmla="*/ 5009745 w 6877292"/>
              <a:gd name="connsiteY188" fmla="*/ 3400205 h 4319011"/>
              <a:gd name="connsiteX189" fmla="*/ 5048656 w 6877292"/>
              <a:gd name="connsiteY189" fmla="*/ 3380749 h 4319011"/>
              <a:gd name="connsiteX190" fmla="*/ 5097294 w 6877292"/>
              <a:gd name="connsiteY190" fmla="*/ 3371022 h 4319011"/>
              <a:gd name="connsiteX191" fmla="*/ 5155660 w 6877292"/>
              <a:gd name="connsiteY191" fmla="*/ 3351566 h 4319011"/>
              <a:gd name="connsiteX192" fmla="*/ 5321030 w 6877292"/>
              <a:gd name="connsiteY192" fmla="*/ 3371022 h 4319011"/>
              <a:gd name="connsiteX193" fmla="*/ 5437762 w 6877292"/>
              <a:gd name="connsiteY193" fmla="*/ 3409932 h 4319011"/>
              <a:gd name="connsiteX194" fmla="*/ 5476673 w 6877292"/>
              <a:gd name="connsiteY194" fmla="*/ 3429387 h 4319011"/>
              <a:gd name="connsiteX195" fmla="*/ 5564222 w 6877292"/>
              <a:gd name="connsiteY195" fmla="*/ 3448843 h 4319011"/>
              <a:gd name="connsiteX196" fmla="*/ 5612860 w 6877292"/>
              <a:gd name="connsiteY196" fmla="*/ 3478026 h 4319011"/>
              <a:gd name="connsiteX197" fmla="*/ 5690681 w 6877292"/>
              <a:gd name="connsiteY197" fmla="*/ 3497481 h 4319011"/>
              <a:gd name="connsiteX198" fmla="*/ 5768502 w 6877292"/>
              <a:gd name="connsiteY198" fmla="*/ 3526664 h 4319011"/>
              <a:gd name="connsiteX199" fmla="*/ 5846324 w 6877292"/>
              <a:gd name="connsiteY199" fmla="*/ 3546119 h 4319011"/>
              <a:gd name="connsiteX200" fmla="*/ 5933873 w 6877292"/>
              <a:gd name="connsiteY200" fmla="*/ 3575302 h 4319011"/>
              <a:gd name="connsiteX201" fmla="*/ 5963056 w 6877292"/>
              <a:gd name="connsiteY201" fmla="*/ 3594758 h 4319011"/>
              <a:gd name="connsiteX202" fmla="*/ 6011694 w 6877292"/>
              <a:gd name="connsiteY202" fmla="*/ 3604485 h 4319011"/>
              <a:gd name="connsiteX203" fmla="*/ 6517532 w 6877292"/>
              <a:gd name="connsiteY203" fmla="*/ 3585030 h 4319011"/>
              <a:gd name="connsiteX204" fmla="*/ 6556443 w 6877292"/>
              <a:gd name="connsiteY204" fmla="*/ 3565575 h 4319011"/>
              <a:gd name="connsiteX205" fmla="*/ 6634264 w 6877292"/>
              <a:gd name="connsiteY205" fmla="*/ 3546119 h 4319011"/>
              <a:gd name="connsiteX206" fmla="*/ 6692630 w 6877292"/>
              <a:gd name="connsiteY206" fmla="*/ 3507209 h 4319011"/>
              <a:gd name="connsiteX207" fmla="*/ 6721813 w 6877292"/>
              <a:gd name="connsiteY207" fmla="*/ 3478026 h 4319011"/>
              <a:gd name="connsiteX208" fmla="*/ 6760724 w 6877292"/>
              <a:gd name="connsiteY208" fmla="*/ 3409932 h 4319011"/>
              <a:gd name="connsiteX209" fmla="*/ 6789907 w 6877292"/>
              <a:gd name="connsiteY209" fmla="*/ 3380749 h 4319011"/>
              <a:gd name="connsiteX210" fmla="*/ 6819090 w 6877292"/>
              <a:gd name="connsiteY210" fmla="*/ 3312656 h 4319011"/>
              <a:gd name="connsiteX211" fmla="*/ 6838545 w 6877292"/>
              <a:gd name="connsiteY211" fmla="*/ 3293200 h 4319011"/>
              <a:gd name="connsiteX212" fmla="*/ 6848273 w 6877292"/>
              <a:gd name="connsiteY212" fmla="*/ 3244562 h 4319011"/>
              <a:gd name="connsiteX213" fmla="*/ 6858000 w 6877292"/>
              <a:gd name="connsiteY213" fmla="*/ 3205651 h 4319011"/>
              <a:gd name="connsiteX214" fmla="*/ 6819090 w 6877292"/>
              <a:gd name="connsiteY214" fmla="*/ 2894366 h 4319011"/>
              <a:gd name="connsiteX215" fmla="*/ 6809362 w 6877292"/>
              <a:gd name="connsiteY215" fmla="*/ 2845728 h 4319011"/>
              <a:gd name="connsiteX216" fmla="*/ 6770451 w 6877292"/>
              <a:gd name="connsiteY216" fmla="*/ 2797090 h 4319011"/>
              <a:gd name="connsiteX217" fmla="*/ 6731541 w 6877292"/>
              <a:gd name="connsiteY217" fmla="*/ 2748451 h 4319011"/>
              <a:gd name="connsiteX218" fmla="*/ 6702358 w 6877292"/>
              <a:gd name="connsiteY218" fmla="*/ 2738724 h 4319011"/>
              <a:gd name="connsiteX219" fmla="*/ 6663447 w 6877292"/>
              <a:gd name="connsiteY219" fmla="*/ 2709541 h 4319011"/>
              <a:gd name="connsiteX220" fmla="*/ 6605081 w 6877292"/>
              <a:gd name="connsiteY220" fmla="*/ 2680358 h 4319011"/>
              <a:gd name="connsiteX221" fmla="*/ 6566171 w 6877292"/>
              <a:gd name="connsiteY221" fmla="*/ 2641447 h 4319011"/>
              <a:gd name="connsiteX222" fmla="*/ 6488349 w 6877292"/>
              <a:gd name="connsiteY222" fmla="*/ 2602536 h 4319011"/>
              <a:gd name="connsiteX223" fmla="*/ 6449439 w 6877292"/>
              <a:gd name="connsiteY223" fmla="*/ 2573353 h 4319011"/>
              <a:gd name="connsiteX224" fmla="*/ 6391073 w 6877292"/>
              <a:gd name="connsiteY224" fmla="*/ 2534443 h 4319011"/>
              <a:gd name="connsiteX225" fmla="*/ 6322979 w 6877292"/>
              <a:gd name="connsiteY225" fmla="*/ 2456622 h 4319011"/>
              <a:gd name="connsiteX226" fmla="*/ 6303524 w 6877292"/>
              <a:gd name="connsiteY226" fmla="*/ 2378800 h 4319011"/>
              <a:gd name="connsiteX227" fmla="*/ 6284068 w 6877292"/>
              <a:gd name="connsiteY227" fmla="*/ 2300979 h 4319011"/>
              <a:gd name="connsiteX228" fmla="*/ 6303524 w 6877292"/>
              <a:gd name="connsiteY228" fmla="*/ 2038332 h 4319011"/>
              <a:gd name="connsiteX229" fmla="*/ 6313251 w 6877292"/>
              <a:gd name="connsiteY229" fmla="*/ 2009149 h 4319011"/>
              <a:gd name="connsiteX230" fmla="*/ 6322979 w 6877292"/>
              <a:gd name="connsiteY230" fmla="*/ 1960511 h 4319011"/>
              <a:gd name="connsiteX231" fmla="*/ 6352162 w 6877292"/>
              <a:gd name="connsiteY231" fmla="*/ 1872962 h 4319011"/>
              <a:gd name="connsiteX232" fmla="*/ 6410528 w 6877292"/>
              <a:gd name="connsiteY232" fmla="*/ 1804868 h 4319011"/>
              <a:gd name="connsiteX233" fmla="*/ 6468894 w 6877292"/>
              <a:gd name="connsiteY233" fmla="*/ 1717319 h 4319011"/>
              <a:gd name="connsiteX234" fmla="*/ 6478622 w 6877292"/>
              <a:gd name="connsiteY234" fmla="*/ 1688136 h 4319011"/>
              <a:gd name="connsiteX235" fmla="*/ 6527260 w 6877292"/>
              <a:gd name="connsiteY235" fmla="*/ 1629770 h 4319011"/>
              <a:gd name="connsiteX236" fmla="*/ 6566171 w 6877292"/>
              <a:gd name="connsiteY236" fmla="*/ 1571405 h 4319011"/>
              <a:gd name="connsiteX237" fmla="*/ 6595354 w 6877292"/>
              <a:gd name="connsiteY237" fmla="*/ 1522766 h 4319011"/>
              <a:gd name="connsiteX238" fmla="*/ 6624536 w 6877292"/>
              <a:gd name="connsiteY238" fmla="*/ 1474128 h 4319011"/>
              <a:gd name="connsiteX239" fmla="*/ 6653719 w 6877292"/>
              <a:gd name="connsiteY239" fmla="*/ 1435217 h 4319011"/>
              <a:gd name="connsiteX240" fmla="*/ 6721813 w 6877292"/>
              <a:gd name="connsiteY240" fmla="*/ 1337941 h 4319011"/>
              <a:gd name="connsiteX241" fmla="*/ 6760724 w 6877292"/>
              <a:gd name="connsiteY241" fmla="*/ 1279575 h 4319011"/>
              <a:gd name="connsiteX242" fmla="*/ 6770451 w 6877292"/>
              <a:gd name="connsiteY242" fmla="*/ 1250392 h 4319011"/>
              <a:gd name="connsiteX243" fmla="*/ 6809362 w 6877292"/>
              <a:gd name="connsiteY243" fmla="*/ 1153115 h 4319011"/>
              <a:gd name="connsiteX244" fmla="*/ 6848273 w 6877292"/>
              <a:gd name="connsiteY244" fmla="*/ 1046111 h 4319011"/>
              <a:gd name="connsiteX245" fmla="*/ 6819090 w 6877292"/>
              <a:gd name="connsiteY245" fmla="*/ 851558 h 4319011"/>
              <a:gd name="connsiteX246" fmla="*/ 6760724 w 6877292"/>
              <a:gd name="connsiteY246" fmla="*/ 802919 h 4319011"/>
              <a:gd name="connsiteX247" fmla="*/ 6741268 w 6877292"/>
              <a:gd name="connsiteY247" fmla="*/ 783464 h 4319011"/>
              <a:gd name="connsiteX248" fmla="*/ 6673175 w 6877292"/>
              <a:gd name="connsiteY248" fmla="*/ 734826 h 4319011"/>
              <a:gd name="connsiteX249" fmla="*/ 6605081 w 6877292"/>
              <a:gd name="connsiteY249" fmla="*/ 705643 h 4319011"/>
              <a:gd name="connsiteX250" fmla="*/ 6556443 w 6877292"/>
              <a:gd name="connsiteY250" fmla="*/ 686187 h 4319011"/>
              <a:gd name="connsiteX251" fmla="*/ 6498077 w 6877292"/>
              <a:gd name="connsiteY251" fmla="*/ 666732 h 4319011"/>
              <a:gd name="connsiteX252" fmla="*/ 6459166 w 6877292"/>
              <a:gd name="connsiteY252" fmla="*/ 647277 h 4319011"/>
              <a:gd name="connsiteX253" fmla="*/ 6225702 w 6877292"/>
              <a:gd name="connsiteY253" fmla="*/ 637549 h 4319011"/>
              <a:gd name="connsiteX254" fmla="*/ 6138154 w 6877292"/>
              <a:gd name="connsiteY254" fmla="*/ 608366 h 4319011"/>
              <a:gd name="connsiteX255" fmla="*/ 6099243 w 6877292"/>
              <a:gd name="connsiteY255" fmla="*/ 588911 h 4319011"/>
              <a:gd name="connsiteX256" fmla="*/ 6060332 w 6877292"/>
              <a:gd name="connsiteY256" fmla="*/ 579183 h 4319011"/>
              <a:gd name="connsiteX257" fmla="*/ 6021422 w 6877292"/>
              <a:gd name="connsiteY257" fmla="*/ 550000 h 4319011"/>
              <a:gd name="connsiteX258" fmla="*/ 5982511 w 6877292"/>
              <a:gd name="connsiteY258" fmla="*/ 491634 h 4319011"/>
              <a:gd name="connsiteX259" fmla="*/ 5953328 w 6877292"/>
              <a:gd name="connsiteY259" fmla="*/ 423541 h 4319011"/>
              <a:gd name="connsiteX260" fmla="*/ 5924145 w 6877292"/>
              <a:gd name="connsiteY260" fmla="*/ 335992 h 4319011"/>
              <a:gd name="connsiteX261" fmla="*/ 5914417 w 6877292"/>
              <a:gd name="connsiteY261" fmla="*/ 297081 h 4319011"/>
              <a:gd name="connsiteX262" fmla="*/ 5856051 w 6877292"/>
              <a:gd name="connsiteY262" fmla="*/ 219260 h 4319011"/>
              <a:gd name="connsiteX263" fmla="*/ 5817141 w 6877292"/>
              <a:gd name="connsiteY263" fmla="*/ 160894 h 4319011"/>
              <a:gd name="connsiteX264" fmla="*/ 5797685 w 6877292"/>
              <a:gd name="connsiteY264" fmla="*/ 131711 h 4319011"/>
              <a:gd name="connsiteX265" fmla="*/ 5768502 w 6877292"/>
              <a:gd name="connsiteY265" fmla="*/ 112256 h 4319011"/>
              <a:gd name="connsiteX266" fmla="*/ 5729592 w 6877292"/>
              <a:gd name="connsiteY266" fmla="*/ 83073 h 4319011"/>
              <a:gd name="connsiteX267" fmla="*/ 5690681 w 6877292"/>
              <a:gd name="connsiteY267" fmla="*/ 73345 h 4319011"/>
              <a:gd name="connsiteX268" fmla="*/ 5632315 w 6877292"/>
              <a:gd name="connsiteY268" fmla="*/ 53890 h 4319011"/>
              <a:gd name="connsiteX269" fmla="*/ 5583677 w 6877292"/>
              <a:gd name="connsiteY269" fmla="*/ 44162 h 4319011"/>
              <a:gd name="connsiteX270" fmla="*/ 5505856 w 6877292"/>
              <a:gd name="connsiteY270" fmla="*/ 14979 h 4319011"/>
              <a:gd name="connsiteX271" fmla="*/ 5476673 w 6877292"/>
              <a:gd name="connsiteY271" fmla="*/ 5251 h 4319011"/>
              <a:gd name="connsiteX272" fmla="*/ 5165388 w 6877292"/>
              <a:gd name="connsiteY272" fmla="*/ 24707 h 4319011"/>
              <a:gd name="connsiteX273" fmla="*/ 5136205 w 6877292"/>
              <a:gd name="connsiteY273" fmla="*/ 44162 h 4319011"/>
              <a:gd name="connsiteX274" fmla="*/ 5038928 w 6877292"/>
              <a:gd name="connsiteY274" fmla="*/ 73345 h 4319011"/>
              <a:gd name="connsiteX275" fmla="*/ 4941651 w 6877292"/>
              <a:gd name="connsiteY275" fmla="*/ 131711 h 4319011"/>
              <a:gd name="connsiteX276" fmla="*/ 4922196 w 6877292"/>
              <a:gd name="connsiteY276" fmla="*/ 160894 h 4319011"/>
              <a:gd name="connsiteX277" fmla="*/ 4893013 w 6877292"/>
              <a:gd name="connsiteY277" fmla="*/ 199805 h 4319011"/>
              <a:gd name="connsiteX278" fmla="*/ 4873558 w 6877292"/>
              <a:gd name="connsiteY278" fmla="*/ 228987 h 4319011"/>
              <a:gd name="connsiteX279" fmla="*/ 4854102 w 6877292"/>
              <a:gd name="connsiteY279" fmla="*/ 248443 h 4319011"/>
              <a:gd name="connsiteX280" fmla="*/ 4834647 w 6877292"/>
              <a:gd name="connsiteY280" fmla="*/ 287353 h 4319011"/>
              <a:gd name="connsiteX281" fmla="*/ 4824919 w 6877292"/>
              <a:gd name="connsiteY281" fmla="*/ 316536 h 4319011"/>
              <a:gd name="connsiteX282" fmla="*/ 4805464 w 6877292"/>
              <a:gd name="connsiteY282" fmla="*/ 335992 h 4319011"/>
              <a:gd name="connsiteX283" fmla="*/ 4786009 w 6877292"/>
              <a:gd name="connsiteY283" fmla="*/ 374902 h 4319011"/>
              <a:gd name="connsiteX284" fmla="*/ 4756826 w 6877292"/>
              <a:gd name="connsiteY284" fmla="*/ 413813 h 4319011"/>
              <a:gd name="connsiteX285" fmla="*/ 4708188 w 6877292"/>
              <a:gd name="connsiteY285" fmla="*/ 491634 h 4319011"/>
              <a:gd name="connsiteX286" fmla="*/ 4659549 w 6877292"/>
              <a:gd name="connsiteY286" fmla="*/ 579183 h 4319011"/>
              <a:gd name="connsiteX287" fmla="*/ 4640094 w 6877292"/>
              <a:gd name="connsiteY287" fmla="*/ 598639 h 4319011"/>
              <a:gd name="connsiteX288" fmla="*/ 4620639 w 6877292"/>
              <a:gd name="connsiteY288" fmla="*/ 637549 h 4319011"/>
              <a:gd name="connsiteX289" fmla="*/ 4591456 w 6877292"/>
              <a:gd name="connsiteY289" fmla="*/ 666732 h 4319011"/>
              <a:gd name="connsiteX290" fmla="*/ 4513634 w 6877292"/>
              <a:gd name="connsiteY290" fmla="*/ 734826 h 4319011"/>
              <a:gd name="connsiteX291" fmla="*/ 4455268 w 6877292"/>
              <a:gd name="connsiteY291" fmla="*/ 744553 h 4319011"/>
              <a:gd name="connsiteX292" fmla="*/ 4367719 w 6877292"/>
              <a:gd name="connsiteY292" fmla="*/ 734826 h 4319011"/>
              <a:gd name="connsiteX293" fmla="*/ 4338536 w 6877292"/>
              <a:gd name="connsiteY293" fmla="*/ 715370 h 4319011"/>
              <a:gd name="connsiteX294" fmla="*/ 4289898 w 6877292"/>
              <a:gd name="connsiteY294" fmla="*/ 695915 h 4319011"/>
              <a:gd name="connsiteX295" fmla="*/ 4250988 w 6877292"/>
              <a:gd name="connsiteY295" fmla="*/ 676460 h 4319011"/>
              <a:gd name="connsiteX296" fmla="*/ 4173166 w 6877292"/>
              <a:gd name="connsiteY296" fmla="*/ 657005 h 4319011"/>
              <a:gd name="connsiteX297" fmla="*/ 4134256 w 6877292"/>
              <a:gd name="connsiteY297" fmla="*/ 637549 h 4319011"/>
              <a:gd name="connsiteX298" fmla="*/ 4105073 w 6877292"/>
              <a:gd name="connsiteY298" fmla="*/ 618094 h 4319011"/>
              <a:gd name="connsiteX299" fmla="*/ 4036979 w 6877292"/>
              <a:gd name="connsiteY299" fmla="*/ 598639 h 4319011"/>
              <a:gd name="connsiteX300" fmla="*/ 4017524 w 6877292"/>
              <a:gd name="connsiteY300" fmla="*/ 579183 h 4319011"/>
              <a:gd name="connsiteX301" fmla="*/ 3959158 w 6877292"/>
              <a:gd name="connsiteY301" fmla="*/ 569456 h 4319011"/>
              <a:gd name="connsiteX302" fmla="*/ 3929975 w 6877292"/>
              <a:gd name="connsiteY302" fmla="*/ 559728 h 4319011"/>
              <a:gd name="connsiteX303" fmla="*/ 3813243 w 6877292"/>
              <a:gd name="connsiteY303" fmla="*/ 569456 h 4319011"/>
              <a:gd name="connsiteX304" fmla="*/ 3754877 w 6877292"/>
              <a:gd name="connsiteY304" fmla="*/ 588911 h 4319011"/>
              <a:gd name="connsiteX305" fmla="*/ 3725694 w 6877292"/>
              <a:gd name="connsiteY305" fmla="*/ 598639 h 4319011"/>
              <a:gd name="connsiteX306" fmla="*/ 3677056 w 6877292"/>
              <a:gd name="connsiteY306" fmla="*/ 657005 h 4319011"/>
              <a:gd name="connsiteX307" fmla="*/ 3638145 w 6877292"/>
              <a:gd name="connsiteY307" fmla="*/ 822375 h 4319011"/>
              <a:gd name="connsiteX308" fmla="*/ 3677056 w 6877292"/>
              <a:gd name="connsiteY308" fmla="*/ 822375 h 431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6877292" h="4319011">
                <a:moveTo>
                  <a:pt x="3677056" y="822375"/>
                </a:moveTo>
                <a:cubicBezTo>
                  <a:pt x="3678677" y="823996"/>
                  <a:pt x="3658127" y="832102"/>
                  <a:pt x="3647873" y="832102"/>
                </a:cubicBezTo>
                <a:cubicBezTo>
                  <a:pt x="3635249" y="832102"/>
                  <a:pt x="3499618" y="814787"/>
                  <a:pt x="3482502" y="812647"/>
                </a:cubicBezTo>
                <a:cubicBezTo>
                  <a:pt x="3466289" y="806162"/>
                  <a:pt x="3449821" y="800284"/>
                  <a:pt x="3433864" y="793192"/>
                </a:cubicBezTo>
                <a:cubicBezTo>
                  <a:pt x="3361742" y="761137"/>
                  <a:pt x="3425711" y="783987"/>
                  <a:pt x="3365771" y="764009"/>
                </a:cubicBezTo>
                <a:cubicBezTo>
                  <a:pt x="3346316" y="744554"/>
                  <a:pt x="3323913" y="727654"/>
                  <a:pt x="3307405" y="705643"/>
                </a:cubicBezTo>
                <a:cubicBezTo>
                  <a:pt x="3297677" y="692673"/>
                  <a:pt x="3289068" y="678783"/>
                  <a:pt x="3278222" y="666732"/>
                </a:cubicBezTo>
                <a:cubicBezTo>
                  <a:pt x="3259816" y="646281"/>
                  <a:pt x="3239311" y="627821"/>
                  <a:pt x="3219856" y="608366"/>
                </a:cubicBezTo>
                <a:lnTo>
                  <a:pt x="3200400" y="588911"/>
                </a:lnTo>
                <a:cubicBezTo>
                  <a:pt x="3197158" y="579183"/>
                  <a:pt x="3195949" y="568521"/>
                  <a:pt x="3190673" y="559728"/>
                </a:cubicBezTo>
                <a:cubicBezTo>
                  <a:pt x="3185954" y="551864"/>
                  <a:pt x="3178379" y="546002"/>
                  <a:pt x="3171217" y="540273"/>
                </a:cubicBezTo>
                <a:cubicBezTo>
                  <a:pt x="3144275" y="518720"/>
                  <a:pt x="3143677" y="521365"/>
                  <a:pt x="3112851" y="511090"/>
                </a:cubicBezTo>
                <a:cubicBezTo>
                  <a:pt x="3094754" y="492992"/>
                  <a:pt x="3088758" y="484451"/>
                  <a:pt x="3064213" y="472179"/>
                </a:cubicBezTo>
                <a:cubicBezTo>
                  <a:pt x="3055042" y="467593"/>
                  <a:pt x="3044365" y="466694"/>
                  <a:pt x="3035030" y="462451"/>
                </a:cubicBezTo>
                <a:cubicBezTo>
                  <a:pt x="3008627" y="450450"/>
                  <a:pt x="2957209" y="423541"/>
                  <a:pt x="2957209" y="423541"/>
                </a:cubicBezTo>
                <a:cubicBezTo>
                  <a:pt x="2854906" y="449115"/>
                  <a:pt x="2898931" y="442648"/>
                  <a:pt x="2704290" y="413813"/>
                </a:cubicBezTo>
                <a:cubicBezTo>
                  <a:pt x="2665501" y="408067"/>
                  <a:pt x="2656317" y="391959"/>
                  <a:pt x="2626468" y="374902"/>
                </a:cubicBezTo>
                <a:cubicBezTo>
                  <a:pt x="2613878" y="367707"/>
                  <a:pt x="2599624" y="363491"/>
                  <a:pt x="2587558" y="355447"/>
                </a:cubicBezTo>
                <a:cubicBezTo>
                  <a:pt x="2579927" y="350360"/>
                  <a:pt x="2575439" y="341495"/>
                  <a:pt x="2568102" y="335992"/>
                </a:cubicBezTo>
                <a:cubicBezTo>
                  <a:pt x="2549396" y="321963"/>
                  <a:pt x="2529191" y="310051"/>
                  <a:pt x="2509736" y="297081"/>
                </a:cubicBezTo>
                <a:lnTo>
                  <a:pt x="2451371" y="258170"/>
                </a:lnTo>
                <a:lnTo>
                  <a:pt x="2422188" y="238715"/>
                </a:lnTo>
                <a:cubicBezTo>
                  <a:pt x="2412460" y="232230"/>
                  <a:pt x="2403462" y="224488"/>
                  <a:pt x="2393005" y="219260"/>
                </a:cubicBezTo>
                <a:cubicBezTo>
                  <a:pt x="2380035" y="212775"/>
                  <a:pt x="2367423" y="205517"/>
                  <a:pt x="2354094" y="199805"/>
                </a:cubicBezTo>
                <a:cubicBezTo>
                  <a:pt x="2344669" y="195766"/>
                  <a:pt x="2334082" y="194663"/>
                  <a:pt x="2324911" y="190077"/>
                </a:cubicBezTo>
                <a:cubicBezTo>
                  <a:pt x="2249481" y="152362"/>
                  <a:pt x="2339898" y="185346"/>
                  <a:pt x="2266545" y="160894"/>
                </a:cubicBezTo>
                <a:cubicBezTo>
                  <a:pt x="2230877" y="164137"/>
                  <a:pt x="2195042" y="165889"/>
                  <a:pt x="2159541" y="170622"/>
                </a:cubicBezTo>
                <a:cubicBezTo>
                  <a:pt x="2146289" y="172389"/>
                  <a:pt x="2131967" y="173263"/>
                  <a:pt x="2120630" y="180349"/>
                </a:cubicBezTo>
                <a:cubicBezTo>
                  <a:pt x="2105075" y="190071"/>
                  <a:pt x="2081719" y="219260"/>
                  <a:pt x="2081719" y="219260"/>
                </a:cubicBezTo>
                <a:cubicBezTo>
                  <a:pt x="2046248" y="325679"/>
                  <a:pt x="2102817" y="164494"/>
                  <a:pt x="2052536" y="277626"/>
                </a:cubicBezTo>
                <a:cubicBezTo>
                  <a:pt x="2044207" y="296366"/>
                  <a:pt x="2042252" y="317649"/>
                  <a:pt x="2033081" y="335992"/>
                </a:cubicBezTo>
                <a:cubicBezTo>
                  <a:pt x="2026596" y="348962"/>
                  <a:pt x="2020820" y="362312"/>
                  <a:pt x="2013626" y="374902"/>
                </a:cubicBezTo>
                <a:cubicBezTo>
                  <a:pt x="2007826" y="385053"/>
                  <a:pt x="1999399" y="393628"/>
                  <a:pt x="1994171" y="404085"/>
                </a:cubicBezTo>
                <a:cubicBezTo>
                  <a:pt x="1989585" y="413256"/>
                  <a:pt x="1989719" y="424475"/>
                  <a:pt x="1984443" y="433268"/>
                </a:cubicBezTo>
                <a:cubicBezTo>
                  <a:pt x="1979724" y="441132"/>
                  <a:pt x="1970717" y="445562"/>
                  <a:pt x="1964988" y="452724"/>
                </a:cubicBezTo>
                <a:cubicBezTo>
                  <a:pt x="1940914" y="482817"/>
                  <a:pt x="1948818" y="492337"/>
                  <a:pt x="1906622" y="511090"/>
                </a:cubicBezTo>
                <a:cubicBezTo>
                  <a:pt x="1898469" y="514713"/>
                  <a:pt x="1802923" y="529994"/>
                  <a:pt x="1799617" y="530545"/>
                </a:cubicBezTo>
                <a:cubicBezTo>
                  <a:pt x="1734766" y="524060"/>
                  <a:pt x="1669735" y="519174"/>
                  <a:pt x="1605064" y="511090"/>
                </a:cubicBezTo>
                <a:cubicBezTo>
                  <a:pt x="1581547" y="508150"/>
                  <a:pt x="1524707" y="487547"/>
                  <a:pt x="1507788" y="481907"/>
                </a:cubicBezTo>
                <a:cubicBezTo>
                  <a:pt x="1465916" y="467950"/>
                  <a:pt x="1488560" y="474668"/>
                  <a:pt x="1439694" y="462451"/>
                </a:cubicBezTo>
                <a:cubicBezTo>
                  <a:pt x="1371600" y="468936"/>
                  <a:pt x="1303076" y="471883"/>
                  <a:pt x="1235413" y="481907"/>
                </a:cubicBezTo>
                <a:cubicBezTo>
                  <a:pt x="1215127" y="484912"/>
                  <a:pt x="1196942" y="496388"/>
                  <a:pt x="1177047" y="501362"/>
                </a:cubicBezTo>
                <a:lnTo>
                  <a:pt x="1138136" y="511090"/>
                </a:lnTo>
                <a:cubicBezTo>
                  <a:pt x="1119089" y="530137"/>
                  <a:pt x="1082913" y="559954"/>
                  <a:pt x="1070043" y="588911"/>
                </a:cubicBezTo>
                <a:cubicBezTo>
                  <a:pt x="1061714" y="607651"/>
                  <a:pt x="1057073" y="627822"/>
                  <a:pt x="1050588" y="647277"/>
                </a:cubicBezTo>
                <a:cubicBezTo>
                  <a:pt x="1047345" y="657005"/>
                  <a:pt x="1045446" y="667289"/>
                  <a:pt x="1040860" y="676460"/>
                </a:cubicBezTo>
                <a:cubicBezTo>
                  <a:pt x="1016819" y="724541"/>
                  <a:pt x="1025991" y="701613"/>
                  <a:pt x="1011677" y="744553"/>
                </a:cubicBezTo>
                <a:cubicBezTo>
                  <a:pt x="1008434" y="776979"/>
                  <a:pt x="1008340" y="809875"/>
                  <a:pt x="1001949" y="841830"/>
                </a:cubicBezTo>
                <a:cubicBezTo>
                  <a:pt x="998525" y="858952"/>
                  <a:pt x="988016" y="873903"/>
                  <a:pt x="982494" y="890468"/>
                </a:cubicBezTo>
                <a:cubicBezTo>
                  <a:pt x="978266" y="903151"/>
                  <a:pt x="977460" y="916861"/>
                  <a:pt x="972766" y="929379"/>
                </a:cubicBezTo>
                <a:cubicBezTo>
                  <a:pt x="967674" y="942957"/>
                  <a:pt x="960505" y="955699"/>
                  <a:pt x="953311" y="968290"/>
                </a:cubicBezTo>
                <a:cubicBezTo>
                  <a:pt x="941885" y="988285"/>
                  <a:pt x="931833" y="1002400"/>
                  <a:pt x="914400" y="1016928"/>
                </a:cubicBezTo>
                <a:cubicBezTo>
                  <a:pt x="901945" y="1027307"/>
                  <a:pt x="890965" y="1041275"/>
                  <a:pt x="875490" y="1046111"/>
                </a:cubicBezTo>
                <a:cubicBezTo>
                  <a:pt x="749406" y="1085512"/>
                  <a:pt x="344873" y="1075192"/>
                  <a:pt x="340468" y="1075294"/>
                </a:cubicBezTo>
                <a:cubicBezTo>
                  <a:pt x="330740" y="1078537"/>
                  <a:pt x="321144" y="1082205"/>
                  <a:pt x="311285" y="1085022"/>
                </a:cubicBezTo>
                <a:cubicBezTo>
                  <a:pt x="298430" y="1088695"/>
                  <a:pt x="284663" y="1089483"/>
                  <a:pt x="272375" y="1094749"/>
                </a:cubicBezTo>
                <a:cubicBezTo>
                  <a:pt x="261629" y="1099354"/>
                  <a:pt x="252920" y="1107720"/>
                  <a:pt x="243192" y="1114205"/>
                </a:cubicBezTo>
                <a:lnTo>
                  <a:pt x="204281" y="1172570"/>
                </a:lnTo>
                <a:lnTo>
                  <a:pt x="184826" y="1201753"/>
                </a:lnTo>
                <a:cubicBezTo>
                  <a:pt x="181583" y="1217966"/>
                  <a:pt x="180327" y="1234706"/>
                  <a:pt x="175098" y="1250392"/>
                </a:cubicBezTo>
                <a:cubicBezTo>
                  <a:pt x="170512" y="1264149"/>
                  <a:pt x="160735" y="1275724"/>
                  <a:pt x="155643" y="1289302"/>
                </a:cubicBezTo>
                <a:cubicBezTo>
                  <a:pt x="150949" y="1301820"/>
                  <a:pt x="149158" y="1315243"/>
                  <a:pt x="145915" y="1328213"/>
                </a:cubicBezTo>
                <a:cubicBezTo>
                  <a:pt x="149158" y="1347668"/>
                  <a:pt x="150224" y="1367614"/>
                  <a:pt x="155643" y="1386579"/>
                </a:cubicBezTo>
                <a:cubicBezTo>
                  <a:pt x="163254" y="1413217"/>
                  <a:pt x="175508" y="1438310"/>
                  <a:pt x="184826" y="1464400"/>
                </a:cubicBezTo>
                <a:cubicBezTo>
                  <a:pt x="207265" y="1527229"/>
                  <a:pt x="202069" y="1511704"/>
                  <a:pt x="214009" y="1571405"/>
                </a:cubicBezTo>
                <a:cubicBezTo>
                  <a:pt x="208575" y="1663775"/>
                  <a:pt x="233856" y="1708757"/>
                  <a:pt x="184826" y="1765958"/>
                </a:cubicBezTo>
                <a:cubicBezTo>
                  <a:pt x="172889" y="1779885"/>
                  <a:pt x="160841" y="1794207"/>
                  <a:pt x="145915" y="1804868"/>
                </a:cubicBezTo>
                <a:cubicBezTo>
                  <a:pt x="137571" y="1810828"/>
                  <a:pt x="126460" y="1811353"/>
                  <a:pt x="116732" y="1814596"/>
                </a:cubicBezTo>
                <a:cubicBezTo>
                  <a:pt x="107004" y="1824324"/>
                  <a:pt x="95995" y="1832920"/>
                  <a:pt x="87549" y="1843779"/>
                </a:cubicBezTo>
                <a:cubicBezTo>
                  <a:pt x="27232" y="1921331"/>
                  <a:pt x="62927" y="1875291"/>
                  <a:pt x="38911" y="1931328"/>
                </a:cubicBezTo>
                <a:cubicBezTo>
                  <a:pt x="33199" y="1944657"/>
                  <a:pt x="24842" y="1956775"/>
                  <a:pt x="19456" y="1970239"/>
                </a:cubicBezTo>
                <a:cubicBezTo>
                  <a:pt x="11840" y="1989280"/>
                  <a:pt x="0" y="2028605"/>
                  <a:pt x="0" y="2028605"/>
                </a:cubicBezTo>
                <a:cubicBezTo>
                  <a:pt x="3243" y="2077243"/>
                  <a:pt x="1714" y="2126436"/>
                  <a:pt x="9728" y="2174519"/>
                </a:cubicBezTo>
                <a:cubicBezTo>
                  <a:pt x="11650" y="2186051"/>
                  <a:pt x="25078" y="2192755"/>
                  <a:pt x="29183" y="2203702"/>
                </a:cubicBezTo>
                <a:cubicBezTo>
                  <a:pt x="34988" y="2219183"/>
                  <a:pt x="31517" y="2237552"/>
                  <a:pt x="38911" y="2252341"/>
                </a:cubicBezTo>
                <a:cubicBezTo>
                  <a:pt x="45063" y="2264646"/>
                  <a:pt x="59141" y="2271079"/>
                  <a:pt x="68094" y="2281524"/>
                </a:cubicBezTo>
                <a:cubicBezTo>
                  <a:pt x="78645" y="2293833"/>
                  <a:pt x="88684" y="2306686"/>
                  <a:pt x="97277" y="2320434"/>
                </a:cubicBezTo>
                <a:cubicBezTo>
                  <a:pt x="104963" y="2332731"/>
                  <a:pt x="109690" y="2346669"/>
                  <a:pt x="116732" y="2359345"/>
                </a:cubicBezTo>
                <a:cubicBezTo>
                  <a:pt x="136287" y="2394544"/>
                  <a:pt x="145100" y="2406761"/>
                  <a:pt x="165371" y="2437166"/>
                </a:cubicBezTo>
                <a:cubicBezTo>
                  <a:pt x="168613" y="2446894"/>
                  <a:pt x="169823" y="2457556"/>
                  <a:pt x="175098" y="2466349"/>
                </a:cubicBezTo>
                <a:cubicBezTo>
                  <a:pt x="179817" y="2474214"/>
                  <a:pt x="191148" y="2477289"/>
                  <a:pt x="194554" y="2485805"/>
                </a:cubicBezTo>
                <a:cubicBezTo>
                  <a:pt x="204485" y="2510631"/>
                  <a:pt x="214009" y="2563626"/>
                  <a:pt x="214009" y="2563626"/>
                </a:cubicBezTo>
                <a:cubicBezTo>
                  <a:pt x="195148" y="2676789"/>
                  <a:pt x="223020" y="2579290"/>
                  <a:pt x="175098" y="2651175"/>
                </a:cubicBezTo>
                <a:cubicBezTo>
                  <a:pt x="169410" y="2659707"/>
                  <a:pt x="169410" y="2670933"/>
                  <a:pt x="165371" y="2680358"/>
                </a:cubicBezTo>
                <a:cubicBezTo>
                  <a:pt x="159659" y="2693687"/>
                  <a:pt x="151627" y="2705939"/>
                  <a:pt x="145915" y="2719268"/>
                </a:cubicBezTo>
                <a:cubicBezTo>
                  <a:pt x="135922" y="2742584"/>
                  <a:pt x="133509" y="2762691"/>
                  <a:pt x="126460" y="2787362"/>
                </a:cubicBezTo>
                <a:cubicBezTo>
                  <a:pt x="123643" y="2797221"/>
                  <a:pt x="119975" y="2806817"/>
                  <a:pt x="116732" y="2816545"/>
                </a:cubicBezTo>
                <a:cubicBezTo>
                  <a:pt x="132544" y="2958845"/>
                  <a:pt x="115445" y="2860677"/>
                  <a:pt x="136188" y="2933277"/>
                </a:cubicBezTo>
                <a:cubicBezTo>
                  <a:pt x="139861" y="2946132"/>
                  <a:pt x="141221" y="2959669"/>
                  <a:pt x="145915" y="2972187"/>
                </a:cubicBezTo>
                <a:cubicBezTo>
                  <a:pt x="170322" y="3037273"/>
                  <a:pt x="159241" y="2986445"/>
                  <a:pt x="194554" y="3050009"/>
                </a:cubicBezTo>
                <a:cubicBezTo>
                  <a:pt x="203034" y="3065273"/>
                  <a:pt x="203532" y="3084678"/>
                  <a:pt x="214009" y="3098647"/>
                </a:cubicBezTo>
                <a:cubicBezTo>
                  <a:pt x="231447" y="3121898"/>
                  <a:pt x="267999" y="3133667"/>
                  <a:pt x="291830" y="3147285"/>
                </a:cubicBezTo>
                <a:cubicBezTo>
                  <a:pt x="327757" y="3167815"/>
                  <a:pt x="317157" y="3170158"/>
                  <a:pt x="359924" y="3186196"/>
                </a:cubicBezTo>
                <a:cubicBezTo>
                  <a:pt x="372442" y="3190890"/>
                  <a:pt x="385724" y="3193302"/>
                  <a:pt x="398834" y="3195924"/>
                </a:cubicBezTo>
                <a:cubicBezTo>
                  <a:pt x="505558" y="3217269"/>
                  <a:pt x="549925" y="3209515"/>
                  <a:pt x="690664" y="3215379"/>
                </a:cubicBezTo>
                <a:cubicBezTo>
                  <a:pt x="713073" y="3219114"/>
                  <a:pt x="754269" y="3222862"/>
                  <a:pt x="778213" y="3234834"/>
                </a:cubicBezTo>
                <a:cubicBezTo>
                  <a:pt x="853642" y="3272549"/>
                  <a:pt x="763227" y="3239568"/>
                  <a:pt x="836579" y="3264017"/>
                </a:cubicBezTo>
                <a:cubicBezTo>
                  <a:pt x="883757" y="3311195"/>
                  <a:pt x="865315" y="3287666"/>
                  <a:pt x="894945" y="3332111"/>
                </a:cubicBezTo>
                <a:cubicBezTo>
                  <a:pt x="898188" y="3345081"/>
                  <a:pt x="901773" y="3357971"/>
                  <a:pt x="904673" y="3371022"/>
                </a:cubicBezTo>
                <a:cubicBezTo>
                  <a:pt x="908260" y="3387162"/>
                  <a:pt x="910050" y="3403709"/>
                  <a:pt x="914400" y="3419660"/>
                </a:cubicBezTo>
                <a:cubicBezTo>
                  <a:pt x="919796" y="3439445"/>
                  <a:pt x="927371" y="3458571"/>
                  <a:pt x="933856" y="3478026"/>
                </a:cubicBezTo>
                <a:lnTo>
                  <a:pt x="953311" y="3536392"/>
                </a:lnTo>
                <a:lnTo>
                  <a:pt x="982494" y="3565575"/>
                </a:lnTo>
                <a:cubicBezTo>
                  <a:pt x="992192" y="3594667"/>
                  <a:pt x="994224" y="3611017"/>
                  <a:pt x="1021405" y="3633668"/>
                </a:cubicBezTo>
                <a:cubicBezTo>
                  <a:pt x="1029282" y="3640232"/>
                  <a:pt x="1041163" y="3639357"/>
                  <a:pt x="1050588" y="3643396"/>
                </a:cubicBezTo>
                <a:cubicBezTo>
                  <a:pt x="1063916" y="3649108"/>
                  <a:pt x="1076528" y="3656366"/>
                  <a:pt x="1089498" y="3662851"/>
                </a:cubicBezTo>
                <a:cubicBezTo>
                  <a:pt x="1177300" y="3637765"/>
                  <a:pt x="1135207" y="3650858"/>
                  <a:pt x="1215958" y="3623941"/>
                </a:cubicBezTo>
                <a:lnTo>
                  <a:pt x="1245141" y="3614213"/>
                </a:lnTo>
                <a:cubicBezTo>
                  <a:pt x="1309992" y="3617456"/>
                  <a:pt x="1374969" y="3618763"/>
                  <a:pt x="1439694" y="3623941"/>
                </a:cubicBezTo>
                <a:cubicBezTo>
                  <a:pt x="1490254" y="3627986"/>
                  <a:pt x="1489035" y="3637145"/>
                  <a:pt x="1536971" y="3653124"/>
                </a:cubicBezTo>
                <a:cubicBezTo>
                  <a:pt x="1549654" y="3657352"/>
                  <a:pt x="1562911" y="3659609"/>
                  <a:pt x="1575881" y="3662851"/>
                </a:cubicBezTo>
                <a:cubicBezTo>
                  <a:pt x="1588851" y="3669336"/>
                  <a:pt x="1601328" y="3676921"/>
                  <a:pt x="1614792" y="3682307"/>
                </a:cubicBezTo>
                <a:cubicBezTo>
                  <a:pt x="1633833" y="3689923"/>
                  <a:pt x="1673158" y="3701762"/>
                  <a:pt x="1673158" y="3701762"/>
                </a:cubicBezTo>
                <a:cubicBezTo>
                  <a:pt x="1676400" y="3711490"/>
                  <a:pt x="1677609" y="3722152"/>
                  <a:pt x="1682885" y="3730945"/>
                </a:cubicBezTo>
                <a:cubicBezTo>
                  <a:pt x="1687604" y="3738809"/>
                  <a:pt x="1696612" y="3743238"/>
                  <a:pt x="1702341" y="3750400"/>
                </a:cubicBezTo>
                <a:cubicBezTo>
                  <a:pt x="1709644" y="3759529"/>
                  <a:pt x="1715996" y="3769432"/>
                  <a:pt x="1721796" y="3779583"/>
                </a:cubicBezTo>
                <a:cubicBezTo>
                  <a:pt x="1728990" y="3792174"/>
                  <a:pt x="1733565" y="3806197"/>
                  <a:pt x="1741251" y="3818494"/>
                </a:cubicBezTo>
                <a:cubicBezTo>
                  <a:pt x="1788555" y="3894181"/>
                  <a:pt x="1751832" y="3829288"/>
                  <a:pt x="1789890" y="3876860"/>
                </a:cubicBezTo>
                <a:cubicBezTo>
                  <a:pt x="1831748" y="3929182"/>
                  <a:pt x="1783734" y="3883309"/>
                  <a:pt x="1838528" y="3944953"/>
                </a:cubicBezTo>
                <a:cubicBezTo>
                  <a:pt x="1857792" y="3966625"/>
                  <a:pt x="1897700" y="4007010"/>
                  <a:pt x="1926077" y="4022775"/>
                </a:cubicBezTo>
                <a:cubicBezTo>
                  <a:pt x="1941341" y="4031255"/>
                  <a:pt x="1959451" y="4033750"/>
                  <a:pt x="1974715" y="4042230"/>
                </a:cubicBezTo>
                <a:cubicBezTo>
                  <a:pt x="2064061" y="4091867"/>
                  <a:pt x="1959783" y="4057491"/>
                  <a:pt x="2062264" y="4081141"/>
                </a:cubicBezTo>
                <a:cubicBezTo>
                  <a:pt x="2088318" y="4087153"/>
                  <a:pt x="2140085" y="4100596"/>
                  <a:pt x="2140085" y="4100596"/>
                </a:cubicBezTo>
                <a:cubicBezTo>
                  <a:pt x="2178996" y="4094111"/>
                  <a:pt x="2218973" y="4092272"/>
                  <a:pt x="2256817" y="4081141"/>
                </a:cubicBezTo>
                <a:cubicBezTo>
                  <a:pt x="2274956" y="4075806"/>
                  <a:pt x="2288545" y="4060414"/>
                  <a:pt x="2305456" y="4051958"/>
                </a:cubicBezTo>
                <a:cubicBezTo>
                  <a:pt x="2314627" y="4047372"/>
                  <a:pt x="2324911" y="4045473"/>
                  <a:pt x="2334639" y="4042230"/>
                </a:cubicBezTo>
                <a:cubicBezTo>
                  <a:pt x="2344367" y="4032502"/>
                  <a:pt x="2355015" y="4023615"/>
                  <a:pt x="2363822" y="4013047"/>
                </a:cubicBezTo>
                <a:cubicBezTo>
                  <a:pt x="2386254" y="3986129"/>
                  <a:pt x="2380487" y="3975997"/>
                  <a:pt x="2412460" y="3954681"/>
                </a:cubicBezTo>
                <a:cubicBezTo>
                  <a:pt x="2420992" y="3948993"/>
                  <a:pt x="2432472" y="3949539"/>
                  <a:pt x="2441643" y="3944953"/>
                </a:cubicBezTo>
                <a:cubicBezTo>
                  <a:pt x="2452100" y="3939725"/>
                  <a:pt x="2461098" y="3931983"/>
                  <a:pt x="2470826" y="3925498"/>
                </a:cubicBezTo>
                <a:cubicBezTo>
                  <a:pt x="2493524" y="3928741"/>
                  <a:pt x="2516578" y="3930070"/>
                  <a:pt x="2538919" y="3935226"/>
                </a:cubicBezTo>
                <a:cubicBezTo>
                  <a:pt x="2558902" y="3939837"/>
                  <a:pt x="2577390" y="3949707"/>
                  <a:pt x="2597285" y="3954681"/>
                </a:cubicBezTo>
                <a:lnTo>
                  <a:pt x="2636196" y="3964409"/>
                </a:lnTo>
                <a:cubicBezTo>
                  <a:pt x="2649166" y="3974137"/>
                  <a:pt x="2661359" y="3984999"/>
                  <a:pt x="2675107" y="3993592"/>
                </a:cubicBezTo>
                <a:cubicBezTo>
                  <a:pt x="2687404" y="4001277"/>
                  <a:pt x="2705316" y="4001446"/>
                  <a:pt x="2714017" y="4013047"/>
                </a:cubicBezTo>
                <a:cubicBezTo>
                  <a:pt x="2726322" y="4029453"/>
                  <a:pt x="2722097" y="4054349"/>
                  <a:pt x="2733473" y="4071413"/>
                </a:cubicBezTo>
                <a:cubicBezTo>
                  <a:pt x="2748870" y="4094510"/>
                  <a:pt x="2764012" y="4118391"/>
                  <a:pt x="2782111" y="4139507"/>
                </a:cubicBezTo>
                <a:cubicBezTo>
                  <a:pt x="2791064" y="4149952"/>
                  <a:pt x="2801566" y="4158962"/>
                  <a:pt x="2811294" y="4168690"/>
                </a:cubicBezTo>
                <a:cubicBezTo>
                  <a:pt x="2827295" y="4216691"/>
                  <a:pt x="2811007" y="4186286"/>
                  <a:pt x="2859932" y="4227056"/>
                </a:cubicBezTo>
                <a:cubicBezTo>
                  <a:pt x="2892686" y="4254351"/>
                  <a:pt x="2868810" y="4247415"/>
                  <a:pt x="2918298" y="4275694"/>
                </a:cubicBezTo>
                <a:cubicBezTo>
                  <a:pt x="2927201" y="4280781"/>
                  <a:pt x="2938310" y="4280836"/>
                  <a:pt x="2947481" y="4285422"/>
                </a:cubicBezTo>
                <a:cubicBezTo>
                  <a:pt x="3014658" y="4319011"/>
                  <a:pt x="2934594" y="4294359"/>
                  <a:pt x="3015575" y="4314605"/>
                </a:cubicBezTo>
                <a:cubicBezTo>
                  <a:pt x="3088100" y="4300100"/>
                  <a:pt x="3232638" y="4300291"/>
                  <a:pt x="3287949" y="4217328"/>
                </a:cubicBezTo>
                <a:lnTo>
                  <a:pt x="3307405" y="4188145"/>
                </a:lnTo>
                <a:cubicBezTo>
                  <a:pt x="3331532" y="4115758"/>
                  <a:pt x="3294497" y="4212369"/>
                  <a:pt x="3356043" y="4120051"/>
                </a:cubicBezTo>
                <a:lnTo>
                  <a:pt x="3394954" y="4061685"/>
                </a:lnTo>
                <a:lnTo>
                  <a:pt x="3414409" y="4032502"/>
                </a:lnTo>
                <a:cubicBezTo>
                  <a:pt x="3420894" y="4022774"/>
                  <a:pt x="3430167" y="4014410"/>
                  <a:pt x="3433864" y="4003319"/>
                </a:cubicBezTo>
                <a:cubicBezTo>
                  <a:pt x="3445083" y="3969662"/>
                  <a:pt x="3440419" y="3975123"/>
                  <a:pt x="3463047" y="3944953"/>
                </a:cubicBezTo>
                <a:cubicBezTo>
                  <a:pt x="3552991" y="3825028"/>
                  <a:pt x="3459157" y="3951112"/>
                  <a:pt x="3531141" y="3867132"/>
                </a:cubicBezTo>
                <a:cubicBezTo>
                  <a:pt x="3541692" y="3854823"/>
                  <a:pt x="3548015" y="3838773"/>
                  <a:pt x="3560324" y="3828222"/>
                </a:cubicBezTo>
                <a:cubicBezTo>
                  <a:pt x="3571334" y="3818785"/>
                  <a:pt x="3587434" y="3817195"/>
                  <a:pt x="3599234" y="3808766"/>
                </a:cubicBezTo>
                <a:cubicBezTo>
                  <a:pt x="3662988" y="3763226"/>
                  <a:pt x="3595002" y="3790720"/>
                  <a:pt x="3657600" y="3769856"/>
                </a:cubicBezTo>
                <a:lnTo>
                  <a:pt x="3715966" y="3730945"/>
                </a:lnTo>
                <a:cubicBezTo>
                  <a:pt x="3725694" y="3724460"/>
                  <a:pt x="3734294" y="3715832"/>
                  <a:pt x="3745149" y="3711490"/>
                </a:cubicBezTo>
                <a:cubicBezTo>
                  <a:pt x="3761362" y="3705005"/>
                  <a:pt x="3777831" y="3699126"/>
                  <a:pt x="3793788" y="3692034"/>
                </a:cubicBezTo>
                <a:cubicBezTo>
                  <a:pt x="3807039" y="3686145"/>
                  <a:pt x="3819120" y="3677671"/>
                  <a:pt x="3832698" y="3672579"/>
                </a:cubicBezTo>
                <a:cubicBezTo>
                  <a:pt x="3845216" y="3667885"/>
                  <a:pt x="3858639" y="3666094"/>
                  <a:pt x="3871609" y="3662851"/>
                </a:cubicBezTo>
                <a:cubicBezTo>
                  <a:pt x="3891064" y="3666094"/>
                  <a:pt x="3911769" y="3664993"/>
                  <a:pt x="3929975" y="3672579"/>
                </a:cubicBezTo>
                <a:cubicBezTo>
                  <a:pt x="3951559" y="3681572"/>
                  <a:pt x="3988341" y="3711490"/>
                  <a:pt x="3988341" y="3711490"/>
                </a:cubicBezTo>
                <a:cubicBezTo>
                  <a:pt x="3991583" y="3721218"/>
                  <a:pt x="3992792" y="3731880"/>
                  <a:pt x="3998068" y="3740673"/>
                </a:cubicBezTo>
                <a:cubicBezTo>
                  <a:pt x="4002787" y="3748537"/>
                  <a:pt x="4011653" y="3753082"/>
                  <a:pt x="4017524" y="3760128"/>
                </a:cubicBezTo>
                <a:cubicBezTo>
                  <a:pt x="4027903" y="3772583"/>
                  <a:pt x="4037410" y="3785757"/>
                  <a:pt x="4046707" y="3799039"/>
                </a:cubicBezTo>
                <a:cubicBezTo>
                  <a:pt x="4060116" y="3818195"/>
                  <a:pt x="4078222" y="3835223"/>
                  <a:pt x="4085617" y="3857405"/>
                </a:cubicBezTo>
                <a:cubicBezTo>
                  <a:pt x="4088860" y="3867132"/>
                  <a:pt x="4089657" y="3878056"/>
                  <a:pt x="4095345" y="3886587"/>
                </a:cubicBezTo>
                <a:cubicBezTo>
                  <a:pt x="4102976" y="3898033"/>
                  <a:pt x="4114800" y="3906042"/>
                  <a:pt x="4124528" y="3915770"/>
                </a:cubicBezTo>
                <a:cubicBezTo>
                  <a:pt x="4127771" y="3935225"/>
                  <a:pt x="4128019" y="3955424"/>
                  <a:pt x="4134256" y="3974136"/>
                </a:cubicBezTo>
                <a:cubicBezTo>
                  <a:pt x="4140391" y="3992542"/>
                  <a:pt x="4159884" y="4009492"/>
                  <a:pt x="4173166" y="4022775"/>
                </a:cubicBezTo>
                <a:cubicBezTo>
                  <a:pt x="4185357" y="4059346"/>
                  <a:pt x="4184796" y="4068875"/>
                  <a:pt x="4221805" y="4100596"/>
                </a:cubicBezTo>
                <a:cubicBezTo>
                  <a:pt x="4229590" y="4107269"/>
                  <a:pt x="4241260" y="4107081"/>
                  <a:pt x="4250988" y="4110324"/>
                </a:cubicBezTo>
                <a:cubicBezTo>
                  <a:pt x="4263958" y="4120052"/>
                  <a:pt x="4275821" y="4131463"/>
                  <a:pt x="4289898" y="4139507"/>
                </a:cubicBezTo>
                <a:cubicBezTo>
                  <a:pt x="4300749" y="4145707"/>
                  <a:pt x="4349574" y="4156857"/>
                  <a:pt x="4357992" y="4158962"/>
                </a:cubicBezTo>
                <a:cubicBezTo>
                  <a:pt x="4416358" y="4155719"/>
                  <a:pt x="4475170" y="4157132"/>
                  <a:pt x="4533090" y="4149234"/>
                </a:cubicBezTo>
                <a:cubicBezTo>
                  <a:pt x="4547458" y="4147275"/>
                  <a:pt x="4558749" y="4135668"/>
                  <a:pt x="4572000" y="4129779"/>
                </a:cubicBezTo>
                <a:cubicBezTo>
                  <a:pt x="4587957" y="4122687"/>
                  <a:pt x="4604426" y="4116809"/>
                  <a:pt x="4620639" y="4110324"/>
                </a:cubicBezTo>
                <a:cubicBezTo>
                  <a:pt x="4642151" y="4088812"/>
                  <a:pt x="4651921" y="4075227"/>
                  <a:pt x="4679005" y="4061685"/>
                </a:cubicBezTo>
                <a:cubicBezTo>
                  <a:pt x="4688176" y="4057099"/>
                  <a:pt x="4698460" y="4055200"/>
                  <a:pt x="4708188" y="4051958"/>
                </a:cubicBezTo>
                <a:cubicBezTo>
                  <a:pt x="4714673" y="4045473"/>
                  <a:pt x="4722924" y="4040366"/>
                  <a:pt x="4727643" y="4032502"/>
                </a:cubicBezTo>
                <a:cubicBezTo>
                  <a:pt x="4742023" y="4008535"/>
                  <a:pt x="4767678" y="3959912"/>
                  <a:pt x="4776281" y="3925498"/>
                </a:cubicBezTo>
                <a:cubicBezTo>
                  <a:pt x="4780291" y="3909458"/>
                  <a:pt x="4781999" y="3892900"/>
                  <a:pt x="4786009" y="3876860"/>
                </a:cubicBezTo>
                <a:cubicBezTo>
                  <a:pt x="4788496" y="3866912"/>
                  <a:pt x="4792919" y="3857536"/>
                  <a:pt x="4795736" y="3847677"/>
                </a:cubicBezTo>
                <a:cubicBezTo>
                  <a:pt x="4799409" y="3834822"/>
                  <a:pt x="4800967" y="3821357"/>
                  <a:pt x="4805464" y="3808766"/>
                </a:cubicBezTo>
                <a:cubicBezTo>
                  <a:pt x="4817210" y="3775877"/>
                  <a:pt x="4833331" y="3744621"/>
                  <a:pt x="4844375" y="3711490"/>
                </a:cubicBezTo>
                <a:lnTo>
                  <a:pt x="4863830" y="3653124"/>
                </a:lnTo>
                <a:cubicBezTo>
                  <a:pt x="4867073" y="3643396"/>
                  <a:pt x="4871071" y="3633889"/>
                  <a:pt x="4873558" y="3623941"/>
                </a:cubicBezTo>
                <a:cubicBezTo>
                  <a:pt x="4880043" y="3598000"/>
                  <a:pt x="4881055" y="3570035"/>
                  <a:pt x="4893013" y="3546119"/>
                </a:cubicBezTo>
                <a:cubicBezTo>
                  <a:pt x="4905983" y="3520179"/>
                  <a:pt x="4915837" y="3492429"/>
                  <a:pt x="4931924" y="3468298"/>
                </a:cubicBezTo>
                <a:cubicBezTo>
                  <a:pt x="4946280" y="3446764"/>
                  <a:pt x="4958092" y="3424912"/>
                  <a:pt x="4980562" y="3409932"/>
                </a:cubicBezTo>
                <a:cubicBezTo>
                  <a:pt x="4989094" y="3404244"/>
                  <a:pt x="5000320" y="3404244"/>
                  <a:pt x="5009745" y="3400205"/>
                </a:cubicBezTo>
                <a:cubicBezTo>
                  <a:pt x="5023074" y="3394493"/>
                  <a:pt x="5034899" y="3385335"/>
                  <a:pt x="5048656" y="3380749"/>
                </a:cubicBezTo>
                <a:cubicBezTo>
                  <a:pt x="5064341" y="3375521"/>
                  <a:pt x="5081343" y="3375372"/>
                  <a:pt x="5097294" y="3371022"/>
                </a:cubicBezTo>
                <a:cubicBezTo>
                  <a:pt x="5117079" y="3365626"/>
                  <a:pt x="5155660" y="3351566"/>
                  <a:pt x="5155660" y="3351566"/>
                </a:cubicBezTo>
                <a:cubicBezTo>
                  <a:pt x="5210783" y="3358051"/>
                  <a:pt x="5266678" y="3359777"/>
                  <a:pt x="5321030" y="3371022"/>
                </a:cubicBezTo>
                <a:cubicBezTo>
                  <a:pt x="5361195" y="3379332"/>
                  <a:pt x="5401077" y="3391590"/>
                  <a:pt x="5437762" y="3409932"/>
                </a:cubicBezTo>
                <a:cubicBezTo>
                  <a:pt x="5450732" y="3416417"/>
                  <a:pt x="5462783" y="3425220"/>
                  <a:pt x="5476673" y="3429387"/>
                </a:cubicBezTo>
                <a:cubicBezTo>
                  <a:pt x="5514036" y="3440596"/>
                  <a:pt x="5532505" y="3432984"/>
                  <a:pt x="5564222" y="3448843"/>
                </a:cubicBezTo>
                <a:cubicBezTo>
                  <a:pt x="5581133" y="3457299"/>
                  <a:pt x="5595949" y="3469571"/>
                  <a:pt x="5612860" y="3478026"/>
                </a:cubicBezTo>
                <a:cubicBezTo>
                  <a:pt x="5638532" y="3490862"/>
                  <a:pt x="5662941" y="3489159"/>
                  <a:pt x="5690681" y="3497481"/>
                </a:cubicBezTo>
                <a:cubicBezTo>
                  <a:pt x="5735297" y="3510866"/>
                  <a:pt x="5730706" y="3517215"/>
                  <a:pt x="5768502" y="3526664"/>
                </a:cubicBezTo>
                <a:lnTo>
                  <a:pt x="5846324" y="3546119"/>
                </a:lnTo>
                <a:cubicBezTo>
                  <a:pt x="5912634" y="3590327"/>
                  <a:pt x="5829026" y="3540353"/>
                  <a:pt x="5933873" y="3575302"/>
                </a:cubicBezTo>
                <a:cubicBezTo>
                  <a:pt x="5944964" y="3578999"/>
                  <a:pt x="5952109" y="3590653"/>
                  <a:pt x="5963056" y="3594758"/>
                </a:cubicBezTo>
                <a:cubicBezTo>
                  <a:pt x="5978537" y="3600563"/>
                  <a:pt x="5995481" y="3601243"/>
                  <a:pt x="6011694" y="3604485"/>
                </a:cubicBezTo>
                <a:cubicBezTo>
                  <a:pt x="6180307" y="3598000"/>
                  <a:pt x="6349223" y="3597052"/>
                  <a:pt x="6517532" y="3585030"/>
                </a:cubicBezTo>
                <a:cubicBezTo>
                  <a:pt x="6531996" y="3583997"/>
                  <a:pt x="6543114" y="3571287"/>
                  <a:pt x="6556443" y="3565575"/>
                </a:cubicBezTo>
                <a:cubicBezTo>
                  <a:pt x="6582618" y="3554357"/>
                  <a:pt x="6605713" y="3551829"/>
                  <a:pt x="6634264" y="3546119"/>
                </a:cubicBezTo>
                <a:cubicBezTo>
                  <a:pt x="6676346" y="3482995"/>
                  <a:pt x="6624982" y="3545864"/>
                  <a:pt x="6692630" y="3507209"/>
                </a:cubicBezTo>
                <a:cubicBezTo>
                  <a:pt x="6704574" y="3500384"/>
                  <a:pt x="6712085" y="3487754"/>
                  <a:pt x="6721813" y="3478026"/>
                </a:cubicBezTo>
                <a:cubicBezTo>
                  <a:pt x="6734636" y="3439557"/>
                  <a:pt x="6728601" y="3447409"/>
                  <a:pt x="6760724" y="3409932"/>
                </a:cubicBezTo>
                <a:cubicBezTo>
                  <a:pt x="6769677" y="3399487"/>
                  <a:pt x="6781911" y="3391944"/>
                  <a:pt x="6789907" y="3380749"/>
                </a:cubicBezTo>
                <a:cubicBezTo>
                  <a:pt x="6861053" y="3281145"/>
                  <a:pt x="6771467" y="3392028"/>
                  <a:pt x="6819090" y="3312656"/>
                </a:cubicBezTo>
                <a:cubicBezTo>
                  <a:pt x="6823809" y="3304792"/>
                  <a:pt x="6832060" y="3299685"/>
                  <a:pt x="6838545" y="3293200"/>
                </a:cubicBezTo>
                <a:cubicBezTo>
                  <a:pt x="6841788" y="3276987"/>
                  <a:pt x="6844686" y="3260702"/>
                  <a:pt x="6848273" y="3244562"/>
                </a:cubicBezTo>
                <a:cubicBezTo>
                  <a:pt x="6851173" y="3231511"/>
                  <a:pt x="6858418" y="3219014"/>
                  <a:pt x="6858000" y="3205651"/>
                </a:cubicBezTo>
                <a:cubicBezTo>
                  <a:pt x="6849804" y="2943398"/>
                  <a:pt x="6877292" y="3010774"/>
                  <a:pt x="6819090" y="2894366"/>
                </a:cubicBezTo>
                <a:cubicBezTo>
                  <a:pt x="6815847" y="2878153"/>
                  <a:pt x="6815167" y="2861209"/>
                  <a:pt x="6809362" y="2845728"/>
                </a:cubicBezTo>
                <a:cubicBezTo>
                  <a:pt x="6798793" y="2817544"/>
                  <a:pt x="6787212" y="2818041"/>
                  <a:pt x="6770451" y="2797090"/>
                </a:cubicBezTo>
                <a:cubicBezTo>
                  <a:pt x="6758217" y="2781798"/>
                  <a:pt x="6749607" y="2759291"/>
                  <a:pt x="6731541" y="2748451"/>
                </a:cubicBezTo>
                <a:cubicBezTo>
                  <a:pt x="6722748" y="2743175"/>
                  <a:pt x="6712086" y="2741966"/>
                  <a:pt x="6702358" y="2738724"/>
                </a:cubicBezTo>
                <a:cubicBezTo>
                  <a:pt x="6689388" y="2728996"/>
                  <a:pt x="6677349" y="2717882"/>
                  <a:pt x="6663447" y="2709541"/>
                </a:cubicBezTo>
                <a:cubicBezTo>
                  <a:pt x="6644795" y="2698350"/>
                  <a:pt x="6622901" y="2692832"/>
                  <a:pt x="6605081" y="2680358"/>
                </a:cubicBezTo>
                <a:cubicBezTo>
                  <a:pt x="6590054" y="2669839"/>
                  <a:pt x="6580650" y="2652708"/>
                  <a:pt x="6566171" y="2641447"/>
                </a:cubicBezTo>
                <a:cubicBezTo>
                  <a:pt x="6531714" y="2614647"/>
                  <a:pt x="6523009" y="2614090"/>
                  <a:pt x="6488349" y="2602536"/>
                </a:cubicBezTo>
                <a:cubicBezTo>
                  <a:pt x="6475379" y="2592808"/>
                  <a:pt x="6462721" y="2582650"/>
                  <a:pt x="6449439" y="2573353"/>
                </a:cubicBezTo>
                <a:cubicBezTo>
                  <a:pt x="6430283" y="2559944"/>
                  <a:pt x="6407607" y="2550977"/>
                  <a:pt x="6391073" y="2534443"/>
                </a:cubicBezTo>
                <a:cubicBezTo>
                  <a:pt x="6334167" y="2477538"/>
                  <a:pt x="6355152" y="2504883"/>
                  <a:pt x="6322979" y="2456622"/>
                </a:cubicBezTo>
                <a:cubicBezTo>
                  <a:pt x="6299186" y="2337657"/>
                  <a:pt x="6325955" y="2461046"/>
                  <a:pt x="6303524" y="2378800"/>
                </a:cubicBezTo>
                <a:cubicBezTo>
                  <a:pt x="6296489" y="2353003"/>
                  <a:pt x="6284068" y="2300979"/>
                  <a:pt x="6284068" y="2300979"/>
                </a:cubicBezTo>
                <a:cubicBezTo>
                  <a:pt x="6290553" y="2213430"/>
                  <a:pt x="6294789" y="2125685"/>
                  <a:pt x="6303524" y="2038332"/>
                </a:cubicBezTo>
                <a:cubicBezTo>
                  <a:pt x="6304544" y="2028129"/>
                  <a:pt x="6310764" y="2019097"/>
                  <a:pt x="6313251" y="2009149"/>
                </a:cubicBezTo>
                <a:cubicBezTo>
                  <a:pt x="6317261" y="1993109"/>
                  <a:pt x="6319392" y="1976651"/>
                  <a:pt x="6322979" y="1960511"/>
                </a:cubicBezTo>
                <a:cubicBezTo>
                  <a:pt x="6328978" y="1933515"/>
                  <a:pt x="6338143" y="1896327"/>
                  <a:pt x="6352162" y="1872962"/>
                </a:cubicBezTo>
                <a:cubicBezTo>
                  <a:pt x="6368899" y="1845067"/>
                  <a:pt x="6388718" y="1826679"/>
                  <a:pt x="6410528" y="1804868"/>
                </a:cubicBezTo>
                <a:cubicBezTo>
                  <a:pt x="6432735" y="1738249"/>
                  <a:pt x="6402651" y="1816684"/>
                  <a:pt x="6468894" y="1717319"/>
                </a:cubicBezTo>
                <a:cubicBezTo>
                  <a:pt x="6474582" y="1708787"/>
                  <a:pt x="6472934" y="1696668"/>
                  <a:pt x="6478622" y="1688136"/>
                </a:cubicBezTo>
                <a:cubicBezTo>
                  <a:pt x="6492670" y="1667064"/>
                  <a:pt x="6512737" y="1650517"/>
                  <a:pt x="6527260" y="1629770"/>
                </a:cubicBezTo>
                <a:cubicBezTo>
                  <a:pt x="6582221" y="1551254"/>
                  <a:pt x="6516599" y="1620975"/>
                  <a:pt x="6566171" y="1571405"/>
                </a:cubicBezTo>
                <a:cubicBezTo>
                  <a:pt x="6586262" y="1511128"/>
                  <a:pt x="6561971" y="1569502"/>
                  <a:pt x="6595354" y="1522766"/>
                </a:cubicBezTo>
                <a:cubicBezTo>
                  <a:pt x="6606343" y="1507381"/>
                  <a:pt x="6614048" y="1489860"/>
                  <a:pt x="6624536" y="1474128"/>
                </a:cubicBezTo>
                <a:cubicBezTo>
                  <a:pt x="6633529" y="1460638"/>
                  <a:pt x="6644422" y="1448499"/>
                  <a:pt x="6653719" y="1435217"/>
                </a:cubicBezTo>
                <a:cubicBezTo>
                  <a:pt x="6737538" y="1315476"/>
                  <a:pt x="6653698" y="1428759"/>
                  <a:pt x="6721813" y="1337941"/>
                </a:cubicBezTo>
                <a:cubicBezTo>
                  <a:pt x="6744945" y="1268548"/>
                  <a:pt x="6712144" y="1352446"/>
                  <a:pt x="6760724" y="1279575"/>
                </a:cubicBezTo>
                <a:cubicBezTo>
                  <a:pt x="6766412" y="1271043"/>
                  <a:pt x="6766770" y="1259962"/>
                  <a:pt x="6770451" y="1250392"/>
                </a:cubicBezTo>
                <a:cubicBezTo>
                  <a:pt x="6782988" y="1217796"/>
                  <a:pt x="6798318" y="1186246"/>
                  <a:pt x="6809362" y="1153115"/>
                </a:cubicBezTo>
                <a:cubicBezTo>
                  <a:pt x="6834339" y="1078183"/>
                  <a:pt x="6821200" y="1113790"/>
                  <a:pt x="6848273" y="1046111"/>
                </a:cubicBezTo>
                <a:cubicBezTo>
                  <a:pt x="6846098" y="1015668"/>
                  <a:pt x="6848875" y="896234"/>
                  <a:pt x="6819090" y="851558"/>
                </a:cubicBezTo>
                <a:cubicBezTo>
                  <a:pt x="6783630" y="798370"/>
                  <a:pt x="6819964" y="842413"/>
                  <a:pt x="6760724" y="802919"/>
                </a:cubicBezTo>
                <a:cubicBezTo>
                  <a:pt x="6753093" y="797832"/>
                  <a:pt x="6748314" y="789335"/>
                  <a:pt x="6741268" y="783464"/>
                </a:cubicBezTo>
                <a:cubicBezTo>
                  <a:pt x="6729875" y="773970"/>
                  <a:pt x="6689261" y="744018"/>
                  <a:pt x="6673175" y="734826"/>
                </a:cubicBezTo>
                <a:cubicBezTo>
                  <a:pt x="6629685" y="709975"/>
                  <a:pt x="6644774" y="720528"/>
                  <a:pt x="6605081" y="705643"/>
                </a:cubicBezTo>
                <a:cubicBezTo>
                  <a:pt x="6588731" y="699512"/>
                  <a:pt x="6572853" y="692154"/>
                  <a:pt x="6556443" y="686187"/>
                </a:cubicBezTo>
                <a:cubicBezTo>
                  <a:pt x="6537170" y="679179"/>
                  <a:pt x="6516420" y="675903"/>
                  <a:pt x="6498077" y="666732"/>
                </a:cubicBezTo>
                <a:cubicBezTo>
                  <a:pt x="6485107" y="660247"/>
                  <a:pt x="6473585" y="648822"/>
                  <a:pt x="6459166" y="647277"/>
                </a:cubicBezTo>
                <a:cubicBezTo>
                  <a:pt x="6381720" y="638979"/>
                  <a:pt x="6303523" y="640792"/>
                  <a:pt x="6225702" y="637549"/>
                </a:cubicBezTo>
                <a:cubicBezTo>
                  <a:pt x="6127903" y="588650"/>
                  <a:pt x="6251294" y="646079"/>
                  <a:pt x="6138154" y="608366"/>
                </a:cubicBezTo>
                <a:cubicBezTo>
                  <a:pt x="6124397" y="603780"/>
                  <a:pt x="6112821" y="594003"/>
                  <a:pt x="6099243" y="588911"/>
                </a:cubicBezTo>
                <a:cubicBezTo>
                  <a:pt x="6086725" y="584217"/>
                  <a:pt x="6073302" y="582426"/>
                  <a:pt x="6060332" y="579183"/>
                </a:cubicBezTo>
                <a:cubicBezTo>
                  <a:pt x="6047362" y="569455"/>
                  <a:pt x="6032193" y="562117"/>
                  <a:pt x="6021422" y="550000"/>
                </a:cubicBezTo>
                <a:cubicBezTo>
                  <a:pt x="6005888" y="532524"/>
                  <a:pt x="5982511" y="491634"/>
                  <a:pt x="5982511" y="491634"/>
                </a:cubicBezTo>
                <a:cubicBezTo>
                  <a:pt x="5952661" y="372239"/>
                  <a:pt x="5995316" y="524312"/>
                  <a:pt x="5953328" y="423541"/>
                </a:cubicBezTo>
                <a:cubicBezTo>
                  <a:pt x="5941497" y="395146"/>
                  <a:pt x="5931606" y="365835"/>
                  <a:pt x="5924145" y="335992"/>
                </a:cubicBezTo>
                <a:cubicBezTo>
                  <a:pt x="5920902" y="323022"/>
                  <a:pt x="5921154" y="308629"/>
                  <a:pt x="5914417" y="297081"/>
                </a:cubicBezTo>
                <a:cubicBezTo>
                  <a:pt x="5898079" y="269073"/>
                  <a:pt x="5874037" y="246240"/>
                  <a:pt x="5856051" y="219260"/>
                </a:cubicBezTo>
                <a:lnTo>
                  <a:pt x="5817141" y="160894"/>
                </a:lnTo>
                <a:cubicBezTo>
                  <a:pt x="5810656" y="151166"/>
                  <a:pt x="5807413" y="138196"/>
                  <a:pt x="5797685" y="131711"/>
                </a:cubicBezTo>
                <a:cubicBezTo>
                  <a:pt x="5787957" y="125226"/>
                  <a:pt x="5778015" y="119051"/>
                  <a:pt x="5768502" y="112256"/>
                </a:cubicBezTo>
                <a:cubicBezTo>
                  <a:pt x="5755309" y="102833"/>
                  <a:pt x="5744093" y="90324"/>
                  <a:pt x="5729592" y="83073"/>
                </a:cubicBezTo>
                <a:cubicBezTo>
                  <a:pt x="5717634" y="77094"/>
                  <a:pt x="5703487" y="77187"/>
                  <a:pt x="5690681" y="73345"/>
                </a:cubicBezTo>
                <a:cubicBezTo>
                  <a:pt x="5671038" y="67452"/>
                  <a:pt x="5652100" y="59286"/>
                  <a:pt x="5632315" y="53890"/>
                </a:cubicBezTo>
                <a:cubicBezTo>
                  <a:pt x="5616364" y="49540"/>
                  <a:pt x="5599717" y="48172"/>
                  <a:pt x="5583677" y="44162"/>
                </a:cubicBezTo>
                <a:cubicBezTo>
                  <a:pt x="5561601" y="38643"/>
                  <a:pt x="5523703" y="21672"/>
                  <a:pt x="5505856" y="14979"/>
                </a:cubicBezTo>
                <a:cubicBezTo>
                  <a:pt x="5496255" y="11379"/>
                  <a:pt x="5486401" y="8494"/>
                  <a:pt x="5476673" y="5251"/>
                </a:cubicBezTo>
                <a:cubicBezTo>
                  <a:pt x="5372911" y="11736"/>
                  <a:pt x="5268680" y="12902"/>
                  <a:pt x="5165388" y="24707"/>
                </a:cubicBezTo>
                <a:cubicBezTo>
                  <a:pt x="5153772" y="26035"/>
                  <a:pt x="5147152" y="40057"/>
                  <a:pt x="5136205" y="44162"/>
                </a:cubicBezTo>
                <a:cubicBezTo>
                  <a:pt x="4980562" y="102528"/>
                  <a:pt x="5197841" y="0"/>
                  <a:pt x="5038928" y="73345"/>
                </a:cubicBezTo>
                <a:cubicBezTo>
                  <a:pt x="4997178" y="92615"/>
                  <a:pt x="4967614" y="99257"/>
                  <a:pt x="4941651" y="131711"/>
                </a:cubicBezTo>
                <a:cubicBezTo>
                  <a:pt x="4934348" y="140840"/>
                  <a:pt x="4928991" y="151380"/>
                  <a:pt x="4922196" y="160894"/>
                </a:cubicBezTo>
                <a:cubicBezTo>
                  <a:pt x="4912773" y="174087"/>
                  <a:pt x="4902437" y="186612"/>
                  <a:pt x="4893013" y="199805"/>
                </a:cubicBezTo>
                <a:cubicBezTo>
                  <a:pt x="4886218" y="209318"/>
                  <a:pt x="4880861" y="219858"/>
                  <a:pt x="4873558" y="228987"/>
                </a:cubicBezTo>
                <a:cubicBezTo>
                  <a:pt x="4867828" y="236149"/>
                  <a:pt x="4859190" y="240812"/>
                  <a:pt x="4854102" y="248443"/>
                </a:cubicBezTo>
                <a:cubicBezTo>
                  <a:pt x="4846058" y="260508"/>
                  <a:pt x="4840359" y="274025"/>
                  <a:pt x="4834647" y="287353"/>
                </a:cubicBezTo>
                <a:cubicBezTo>
                  <a:pt x="4830608" y="296778"/>
                  <a:pt x="4830195" y="307743"/>
                  <a:pt x="4824919" y="316536"/>
                </a:cubicBezTo>
                <a:cubicBezTo>
                  <a:pt x="4820200" y="324400"/>
                  <a:pt x="4810551" y="328361"/>
                  <a:pt x="4805464" y="335992"/>
                </a:cubicBezTo>
                <a:cubicBezTo>
                  <a:pt x="4797420" y="348058"/>
                  <a:pt x="4793694" y="362605"/>
                  <a:pt x="4786009" y="374902"/>
                </a:cubicBezTo>
                <a:cubicBezTo>
                  <a:pt x="4777416" y="388650"/>
                  <a:pt x="4766249" y="400620"/>
                  <a:pt x="4756826" y="413813"/>
                </a:cubicBezTo>
                <a:cubicBezTo>
                  <a:pt x="4741625" y="435094"/>
                  <a:pt x="4719545" y="471192"/>
                  <a:pt x="4708188" y="491634"/>
                </a:cubicBezTo>
                <a:cubicBezTo>
                  <a:pt x="4685058" y="533268"/>
                  <a:pt x="4689959" y="536609"/>
                  <a:pt x="4659549" y="579183"/>
                </a:cubicBezTo>
                <a:cubicBezTo>
                  <a:pt x="4654218" y="586646"/>
                  <a:pt x="4645181" y="591008"/>
                  <a:pt x="4640094" y="598639"/>
                </a:cubicBezTo>
                <a:cubicBezTo>
                  <a:pt x="4632050" y="610705"/>
                  <a:pt x="4629067" y="625749"/>
                  <a:pt x="4620639" y="637549"/>
                </a:cubicBezTo>
                <a:cubicBezTo>
                  <a:pt x="4612643" y="648744"/>
                  <a:pt x="4600263" y="656164"/>
                  <a:pt x="4591456" y="666732"/>
                </a:cubicBezTo>
                <a:cubicBezTo>
                  <a:pt x="4566091" y="697169"/>
                  <a:pt x="4567604" y="725832"/>
                  <a:pt x="4513634" y="734826"/>
                </a:cubicBezTo>
                <a:lnTo>
                  <a:pt x="4455268" y="744553"/>
                </a:lnTo>
                <a:cubicBezTo>
                  <a:pt x="4426085" y="741311"/>
                  <a:pt x="4396205" y="741947"/>
                  <a:pt x="4367719" y="734826"/>
                </a:cubicBezTo>
                <a:cubicBezTo>
                  <a:pt x="4356377" y="731990"/>
                  <a:pt x="4348993" y="720599"/>
                  <a:pt x="4338536" y="715370"/>
                </a:cubicBezTo>
                <a:cubicBezTo>
                  <a:pt x="4322918" y="707561"/>
                  <a:pt x="4305855" y="703007"/>
                  <a:pt x="4289898" y="695915"/>
                </a:cubicBezTo>
                <a:cubicBezTo>
                  <a:pt x="4276647" y="690026"/>
                  <a:pt x="4264745" y="681046"/>
                  <a:pt x="4250988" y="676460"/>
                </a:cubicBezTo>
                <a:cubicBezTo>
                  <a:pt x="4225621" y="668005"/>
                  <a:pt x="4173166" y="657005"/>
                  <a:pt x="4173166" y="657005"/>
                </a:cubicBezTo>
                <a:cubicBezTo>
                  <a:pt x="4160196" y="650520"/>
                  <a:pt x="4146846" y="644744"/>
                  <a:pt x="4134256" y="637549"/>
                </a:cubicBezTo>
                <a:cubicBezTo>
                  <a:pt x="4124105" y="631748"/>
                  <a:pt x="4115530" y="623322"/>
                  <a:pt x="4105073" y="618094"/>
                </a:cubicBezTo>
                <a:cubicBezTo>
                  <a:pt x="4091113" y="611114"/>
                  <a:pt x="4049452" y="601757"/>
                  <a:pt x="4036979" y="598639"/>
                </a:cubicBezTo>
                <a:cubicBezTo>
                  <a:pt x="4030494" y="592154"/>
                  <a:pt x="4026111" y="582403"/>
                  <a:pt x="4017524" y="579183"/>
                </a:cubicBezTo>
                <a:cubicBezTo>
                  <a:pt x="3999056" y="572258"/>
                  <a:pt x="3978412" y="573735"/>
                  <a:pt x="3959158" y="569456"/>
                </a:cubicBezTo>
                <a:cubicBezTo>
                  <a:pt x="3949148" y="567232"/>
                  <a:pt x="3939703" y="562971"/>
                  <a:pt x="3929975" y="559728"/>
                </a:cubicBezTo>
                <a:cubicBezTo>
                  <a:pt x="3891064" y="562971"/>
                  <a:pt x="3851757" y="563037"/>
                  <a:pt x="3813243" y="569456"/>
                </a:cubicBezTo>
                <a:cubicBezTo>
                  <a:pt x="3793014" y="572827"/>
                  <a:pt x="3774332" y="582426"/>
                  <a:pt x="3754877" y="588911"/>
                </a:cubicBezTo>
                <a:lnTo>
                  <a:pt x="3725694" y="598639"/>
                </a:lnTo>
                <a:cubicBezTo>
                  <a:pt x="3717128" y="607205"/>
                  <a:pt x="3679595" y="640922"/>
                  <a:pt x="3677056" y="657005"/>
                </a:cubicBezTo>
                <a:cubicBezTo>
                  <a:pt x="3655666" y="792473"/>
                  <a:pt x="3718816" y="802207"/>
                  <a:pt x="3638145" y="822375"/>
                </a:cubicBezTo>
                <a:cubicBezTo>
                  <a:pt x="3634999" y="823161"/>
                  <a:pt x="3675435" y="820754"/>
                  <a:pt x="3677056" y="822375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357291" y="1987814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</a:rPr>
              <a:t>Sujeitos Aprendizes</a:t>
            </a:r>
            <a:endParaRPr lang="pt-BR" sz="4000" b="1" dirty="0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2910" y="300335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Mundo do Trabalho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857488" y="519179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Política</a:t>
            </a:r>
            <a:endParaRPr lang="pt-BR" sz="28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28662" y="464344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Amigos</a:t>
            </a:r>
            <a:endParaRPr lang="pt-BR" sz="28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00562" y="3110211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Família</a:t>
            </a:r>
            <a:endParaRPr lang="pt-BR" sz="2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143504" y="454885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“Religião”</a:t>
            </a:r>
            <a:endParaRPr lang="pt-BR" sz="28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714744" y="390591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Estudo</a:t>
            </a:r>
            <a:endParaRPr lang="pt-BR" sz="28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71538" y="3857628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Lazer</a:t>
            </a:r>
            <a:endParaRPr lang="pt-BR" sz="28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14348" y="38377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Saberes Coletivos - Diálogos entre Trabalhadores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357159" y="571480"/>
            <a:ext cx="8358245" cy="6143668"/>
          </a:xfrm>
          <a:custGeom>
            <a:avLst/>
            <a:gdLst>
              <a:gd name="connsiteX0" fmla="*/ 3677056 w 6877292"/>
              <a:gd name="connsiteY0" fmla="*/ 822375 h 4319011"/>
              <a:gd name="connsiteX1" fmla="*/ 3647873 w 6877292"/>
              <a:gd name="connsiteY1" fmla="*/ 832102 h 4319011"/>
              <a:gd name="connsiteX2" fmla="*/ 3482502 w 6877292"/>
              <a:gd name="connsiteY2" fmla="*/ 812647 h 4319011"/>
              <a:gd name="connsiteX3" fmla="*/ 3433864 w 6877292"/>
              <a:gd name="connsiteY3" fmla="*/ 793192 h 4319011"/>
              <a:gd name="connsiteX4" fmla="*/ 3365771 w 6877292"/>
              <a:gd name="connsiteY4" fmla="*/ 764009 h 4319011"/>
              <a:gd name="connsiteX5" fmla="*/ 3307405 w 6877292"/>
              <a:gd name="connsiteY5" fmla="*/ 705643 h 4319011"/>
              <a:gd name="connsiteX6" fmla="*/ 3278222 w 6877292"/>
              <a:gd name="connsiteY6" fmla="*/ 666732 h 4319011"/>
              <a:gd name="connsiteX7" fmla="*/ 3219856 w 6877292"/>
              <a:gd name="connsiteY7" fmla="*/ 608366 h 4319011"/>
              <a:gd name="connsiteX8" fmla="*/ 3200400 w 6877292"/>
              <a:gd name="connsiteY8" fmla="*/ 588911 h 4319011"/>
              <a:gd name="connsiteX9" fmla="*/ 3190673 w 6877292"/>
              <a:gd name="connsiteY9" fmla="*/ 559728 h 4319011"/>
              <a:gd name="connsiteX10" fmla="*/ 3171217 w 6877292"/>
              <a:gd name="connsiteY10" fmla="*/ 540273 h 4319011"/>
              <a:gd name="connsiteX11" fmla="*/ 3112851 w 6877292"/>
              <a:gd name="connsiteY11" fmla="*/ 511090 h 4319011"/>
              <a:gd name="connsiteX12" fmla="*/ 3064213 w 6877292"/>
              <a:gd name="connsiteY12" fmla="*/ 472179 h 4319011"/>
              <a:gd name="connsiteX13" fmla="*/ 3035030 w 6877292"/>
              <a:gd name="connsiteY13" fmla="*/ 462451 h 4319011"/>
              <a:gd name="connsiteX14" fmla="*/ 2957209 w 6877292"/>
              <a:gd name="connsiteY14" fmla="*/ 423541 h 4319011"/>
              <a:gd name="connsiteX15" fmla="*/ 2704290 w 6877292"/>
              <a:gd name="connsiteY15" fmla="*/ 413813 h 4319011"/>
              <a:gd name="connsiteX16" fmla="*/ 2626468 w 6877292"/>
              <a:gd name="connsiteY16" fmla="*/ 374902 h 4319011"/>
              <a:gd name="connsiteX17" fmla="*/ 2587558 w 6877292"/>
              <a:gd name="connsiteY17" fmla="*/ 355447 h 4319011"/>
              <a:gd name="connsiteX18" fmla="*/ 2568102 w 6877292"/>
              <a:gd name="connsiteY18" fmla="*/ 335992 h 4319011"/>
              <a:gd name="connsiteX19" fmla="*/ 2509736 w 6877292"/>
              <a:gd name="connsiteY19" fmla="*/ 297081 h 4319011"/>
              <a:gd name="connsiteX20" fmla="*/ 2451371 w 6877292"/>
              <a:gd name="connsiteY20" fmla="*/ 258170 h 4319011"/>
              <a:gd name="connsiteX21" fmla="*/ 2422188 w 6877292"/>
              <a:gd name="connsiteY21" fmla="*/ 238715 h 4319011"/>
              <a:gd name="connsiteX22" fmla="*/ 2393005 w 6877292"/>
              <a:gd name="connsiteY22" fmla="*/ 219260 h 4319011"/>
              <a:gd name="connsiteX23" fmla="*/ 2354094 w 6877292"/>
              <a:gd name="connsiteY23" fmla="*/ 199805 h 4319011"/>
              <a:gd name="connsiteX24" fmla="*/ 2324911 w 6877292"/>
              <a:gd name="connsiteY24" fmla="*/ 190077 h 4319011"/>
              <a:gd name="connsiteX25" fmla="*/ 2266545 w 6877292"/>
              <a:gd name="connsiteY25" fmla="*/ 160894 h 4319011"/>
              <a:gd name="connsiteX26" fmla="*/ 2159541 w 6877292"/>
              <a:gd name="connsiteY26" fmla="*/ 170622 h 4319011"/>
              <a:gd name="connsiteX27" fmla="*/ 2120630 w 6877292"/>
              <a:gd name="connsiteY27" fmla="*/ 180349 h 4319011"/>
              <a:gd name="connsiteX28" fmla="*/ 2081719 w 6877292"/>
              <a:gd name="connsiteY28" fmla="*/ 219260 h 4319011"/>
              <a:gd name="connsiteX29" fmla="*/ 2052536 w 6877292"/>
              <a:gd name="connsiteY29" fmla="*/ 277626 h 4319011"/>
              <a:gd name="connsiteX30" fmla="*/ 2033081 w 6877292"/>
              <a:gd name="connsiteY30" fmla="*/ 335992 h 4319011"/>
              <a:gd name="connsiteX31" fmla="*/ 2013626 w 6877292"/>
              <a:gd name="connsiteY31" fmla="*/ 374902 h 4319011"/>
              <a:gd name="connsiteX32" fmla="*/ 1994171 w 6877292"/>
              <a:gd name="connsiteY32" fmla="*/ 404085 h 4319011"/>
              <a:gd name="connsiteX33" fmla="*/ 1984443 w 6877292"/>
              <a:gd name="connsiteY33" fmla="*/ 433268 h 4319011"/>
              <a:gd name="connsiteX34" fmla="*/ 1964988 w 6877292"/>
              <a:gd name="connsiteY34" fmla="*/ 452724 h 4319011"/>
              <a:gd name="connsiteX35" fmla="*/ 1906622 w 6877292"/>
              <a:gd name="connsiteY35" fmla="*/ 511090 h 4319011"/>
              <a:gd name="connsiteX36" fmla="*/ 1799617 w 6877292"/>
              <a:gd name="connsiteY36" fmla="*/ 530545 h 4319011"/>
              <a:gd name="connsiteX37" fmla="*/ 1605064 w 6877292"/>
              <a:gd name="connsiteY37" fmla="*/ 511090 h 4319011"/>
              <a:gd name="connsiteX38" fmla="*/ 1507788 w 6877292"/>
              <a:gd name="connsiteY38" fmla="*/ 481907 h 4319011"/>
              <a:gd name="connsiteX39" fmla="*/ 1439694 w 6877292"/>
              <a:gd name="connsiteY39" fmla="*/ 462451 h 4319011"/>
              <a:gd name="connsiteX40" fmla="*/ 1235413 w 6877292"/>
              <a:gd name="connsiteY40" fmla="*/ 481907 h 4319011"/>
              <a:gd name="connsiteX41" fmla="*/ 1177047 w 6877292"/>
              <a:gd name="connsiteY41" fmla="*/ 501362 h 4319011"/>
              <a:gd name="connsiteX42" fmla="*/ 1138136 w 6877292"/>
              <a:gd name="connsiteY42" fmla="*/ 511090 h 4319011"/>
              <a:gd name="connsiteX43" fmla="*/ 1070043 w 6877292"/>
              <a:gd name="connsiteY43" fmla="*/ 588911 h 4319011"/>
              <a:gd name="connsiteX44" fmla="*/ 1050588 w 6877292"/>
              <a:gd name="connsiteY44" fmla="*/ 647277 h 4319011"/>
              <a:gd name="connsiteX45" fmla="*/ 1040860 w 6877292"/>
              <a:gd name="connsiteY45" fmla="*/ 676460 h 4319011"/>
              <a:gd name="connsiteX46" fmla="*/ 1011677 w 6877292"/>
              <a:gd name="connsiteY46" fmla="*/ 744553 h 4319011"/>
              <a:gd name="connsiteX47" fmla="*/ 1001949 w 6877292"/>
              <a:gd name="connsiteY47" fmla="*/ 841830 h 4319011"/>
              <a:gd name="connsiteX48" fmla="*/ 982494 w 6877292"/>
              <a:gd name="connsiteY48" fmla="*/ 890468 h 4319011"/>
              <a:gd name="connsiteX49" fmla="*/ 972766 w 6877292"/>
              <a:gd name="connsiteY49" fmla="*/ 929379 h 4319011"/>
              <a:gd name="connsiteX50" fmla="*/ 953311 w 6877292"/>
              <a:gd name="connsiteY50" fmla="*/ 968290 h 4319011"/>
              <a:gd name="connsiteX51" fmla="*/ 914400 w 6877292"/>
              <a:gd name="connsiteY51" fmla="*/ 1016928 h 4319011"/>
              <a:gd name="connsiteX52" fmla="*/ 875490 w 6877292"/>
              <a:gd name="connsiteY52" fmla="*/ 1046111 h 4319011"/>
              <a:gd name="connsiteX53" fmla="*/ 340468 w 6877292"/>
              <a:gd name="connsiteY53" fmla="*/ 1075294 h 4319011"/>
              <a:gd name="connsiteX54" fmla="*/ 311285 w 6877292"/>
              <a:gd name="connsiteY54" fmla="*/ 1085022 h 4319011"/>
              <a:gd name="connsiteX55" fmla="*/ 272375 w 6877292"/>
              <a:gd name="connsiteY55" fmla="*/ 1094749 h 4319011"/>
              <a:gd name="connsiteX56" fmla="*/ 243192 w 6877292"/>
              <a:gd name="connsiteY56" fmla="*/ 1114205 h 4319011"/>
              <a:gd name="connsiteX57" fmla="*/ 204281 w 6877292"/>
              <a:gd name="connsiteY57" fmla="*/ 1172570 h 4319011"/>
              <a:gd name="connsiteX58" fmla="*/ 184826 w 6877292"/>
              <a:gd name="connsiteY58" fmla="*/ 1201753 h 4319011"/>
              <a:gd name="connsiteX59" fmla="*/ 175098 w 6877292"/>
              <a:gd name="connsiteY59" fmla="*/ 1250392 h 4319011"/>
              <a:gd name="connsiteX60" fmla="*/ 155643 w 6877292"/>
              <a:gd name="connsiteY60" fmla="*/ 1289302 h 4319011"/>
              <a:gd name="connsiteX61" fmla="*/ 145915 w 6877292"/>
              <a:gd name="connsiteY61" fmla="*/ 1328213 h 4319011"/>
              <a:gd name="connsiteX62" fmla="*/ 155643 w 6877292"/>
              <a:gd name="connsiteY62" fmla="*/ 1386579 h 4319011"/>
              <a:gd name="connsiteX63" fmla="*/ 184826 w 6877292"/>
              <a:gd name="connsiteY63" fmla="*/ 1464400 h 4319011"/>
              <a:gd name="connsiteX64" fmla="*/ 214009 w 6877292"/>
              <a:gd name="connsiteY64" fmla="*/ 1571405 h 4319011"/>
              <a:gd name="connsiteX65" fmla="*/ 184826 w 6877292"/>
              <a:gd name="connsiteY65" fmla="*/ 1765958 h 4319011"/>
              <a:gd name="connsiteX66" fmla="*/ 145915 w 6877292"/>
              <a:gd name="connsiteY66" fmla="*/ 1804868 h 4319011"/>
              <a:gd name="connsiteX67" fmla="*/ 116732 w 6877292"/>
              <a:gd name="connsiteY67" fmla="*/ 1814596 h 4319011"/>
              <a:gd name="connsiteX68" fmla="*/ 87549 w 6877292"/>
              <a:gd name="connsiteY68" fmla="*/ 1843779 h 4319011"/>
              <a:gd name="connsiteX69" fmla="*/ 38911 w 6877292"/>
              <a:gd name="connsiteY69" fmla="*/ 1931328 h 4319011"/>
              <a:gd name="connsiteX70" fmla="*/ 19456 w 6877292"/>
              <a:gd name="connsiteY70" fmla="*/ 1970239 h 4319011"/>
              <a:gd name="connsiteX71" fmla="*/ 0 w 6877292"/>
              <a:gd name="connsiteY71" fmla="*/ 2028605 h 4319011"/>
              <a:gd name="connsiteX72" fmla="*/ 9728 w 6877292"/>
              <a:gd name="connsiteY72" fmla="*/ 2174519 h 4319011"/>
              <a:gd name="connsiteX73" fmla="*/ 29183 w 6877292"/>
              <a:gd name="connsiteY73" fmla="*/ 2203702 h 4319011"/>
              <a:gd name="connsiteX74" fmla="*/ 38911 w 6877292"/>
              <a:gd name="connsiteY74" fmla="*/ 2252341 h 4319011"/>
              <a:gd name="connsiteX75" fmla="*/ 68094 w 6877292"/>
              <a:gd name="connsiteY75" fmla="*/ 2281524 h 4319011"/>
              <a:gd name="connsiteX76" fmla="*/ 97277 w 6877292"/>
              <a:gd name="connsiteY76" fmla="*/ 2320434 h 4319011"/>
              <a:gd name="connsiteX77" fmla="*/ 116732 w 6877292"/>
              <a:gd name="connsiteY77" fmla="*/ 2359345 h 4319011"/>
              <a:gd name="connsiteX78" fmla="*/ 165371 w 6877292"/>
              <a:gd name="connsiteY78" fmla="*/ 2437166 h 4319011"/>
              <a:gd name="connsiteX79" fmla="*/ 175098 w 6877292"/>
              <a:gd name="connsiteY79" fmla="*/ 2466349 h 4319011"/>
              <a:gd name="connsiteX80" fmla="*/ 194554 w 6877292"/>
              <a:gd name="connsiteY80" fmla="*/ 2485805 h 4319011"/>
              <a:gd name="connsiteX81" fmla="*/ 214009 w 6877292"/>
              <a:gd name="connsiteY81" fmla="*/ 2563626 h 4319011"/>
              <a:gd name="connsiteX82" fmla="*/ 175098 w 6877292"/>
              <a:gd name="connsiteY82" fmla="*/ 2651175 h 4319011"/>
              <a:gd name="connsiteX83" fmla="*/ 165371 w 6877292"/>
              <a:gd name="connsiteY83" fmla="*/ 2680358 h 4319011"/>
              <a:gd name="connsiteX84" fmla="*/ 145915 w 6877292"/>
              <a:gd name="connsiteY84" fmla="*/ 2719268 h 4319011"/>
              <a:gd name="connsiteX85" fmla="*/ 126460 w 6877292"/>
              <a:gd name="connsiteY85" fmla="*/ 2787362 h 4319011"/>
              <a:gd name="connsiteX86" fmla="*/ 116732 w 6877292"/>
              <a:gd name="connsiteY86" fmla="*/ 2816545 h 4319011"/>
              <a:gd name="connsiteX87" fmla="*/ 136188 w 6877292"/>
              <a:gd name="connsiteY87" fmla="*/ 2933277 h 4319011"/>
              <a:gd name="connsiteX88" fmla="*/ 145915 w 6877292"/>
              <a:gd name="connsiteY88" fmla="*/ 2972187 h 4319011"/>
              <a:gd name="connsiteX89" fmla="*/ 194554 w 6877292"/>
              <a:gd name="connsiteY89" fmla="*/ 3050009 h 4319011"/>
              <a:gd name="connsiteX90" fmla="*/ 214009 w 6877292"/>
              <a:gd name="connsiteY90" fmla="*/ 3098647 h 4319011"/>
              <a:gd name="connsiteX91" fmla="*/ 291830 w 6877292"/>
              <a:gd name="connsiteY91" fmla="*/ 3147285 h 4319011"/>
              <a:gd name="connsiteX92" fmla="*/ 359924 w 6877292"/>
              <a:gd name="connsiteY92" fmla="*/ 3186196 h 4319011"/>
              <a:gd name="connsiteX93" fmla="*/ 398834 w 6877292"/>
              <a:gd name="connsiteY93" fmla="*/ 3195924 h 4319011"/>
              <a:gd name="connsiteX94" fmla="*/ 690664 w 6877292"/>
              <a:gd name="connsiteY94" fmla="*/ 3215379 h 4319011"/>
              <a:gd name="connsiteX95" fmla="*/ 778213 w 6877292"/>
              <a:gd name="connsiteY95" fmla="*/ 3234834 h 4319011"/>
              <a:gd name="connsiteX96" fmla="*/ 836579 w 6877292"/>
              <a:gd name="connsiteY96" fmla="*/ 3264017 h 4319011"/>
              <a:gd name="connsiteX97" fmla="*/ 894945 w 6877292"/>
              <a:gd name="connsiteY97" fmla="*/ 3332111 h 4319011"/>
              <a:gd name="connsiteX98" fmla="*/ 904673 w 6877292"/>
              <a:gd name="connsiteY98" fmla="*/ 3371022 h 4319011"/>
              <a:gd name="connsiteX99" fmla="*/ 914400 w 6877292"/>
              <a:gd name="connsiteY99" fmla="*/ 3419660 h 4319011"/>
              <a:gd name="connsiteX100" fmla="*/ 933856 w 6877292"/>
              <a:gd name="connsiteY100" fmla="*/ 3478026 h 4319011"/>
              <a:gd name="connsiteX101" fmla="*/ 953311 w 6877292"/>
              <a:gd name="connsiteY101" fmla="*/ 3536392 h 4319011"/>
              <a:gd name="connsiteX102" fmla="*/ 982494 w 6877292"/>
              <a:gd name="connsiteY102" fmla="*/ 3565575 h 4319011"/>
              <a:gd name="connsiteX103" fmla="*/ 1021405 w 6877292"/>
              <a:gd name="connsiteY103" fmla="*/ 3633668 h 4319011"/>
              <a:gd name="connsiteX104" fmla="*/ 1050588 w 6877292"/>
              <a:gd name="connsiteY104" fmla="*/ 3643396 h 4319011"/>
              <a:gd name="connsiteX105" fmla="*/ 1089498 w 6877292"/>
              <a:gd name="connsiteY105" fmla="*/ 3662851 h 4319011"/>
              <a:gd name="connsiteX106" fmla="*/ 1215958 w 6877292"/>
              <a:gd name="connsiteY106" fmla="*/ 3623941 h 4319011"/>
              <a:gd name="connsiteX107" fmla="*/ 1245141 w 6877292"/>
              <a:gd name="connsiteY107" fmla="*/ 3614213 h 4319011"/>
              <a:gd name="connsiteX108" fmla="*/ 1439694 w 6877292"/>
              <a:gd name="connsiteY108" fmla="*/ 3623941 h 4319011"/>
              <a:gd name="connsiteX109" fmla="*/ 1536971 w 6877292"/>
              <a:gd name="connsiteY109" fmla="*/ 3653124 h 4319011"/>
              <a:gd name="connsiteX110" fmla="*/ 1575881 w 6877292"/>
              <a:gd name="connsiteY110" fmla="*/ 3662851 h 4319011"/>
              <a:gd name="connsiteX111" fmla="*/ 1614792 w 6877292"/>
              <a:gd name="connsiteY111" fmla="*/ 3682307 h 4319011"/>
              <a:gd name="connsiteX112" fmla="*/ 1673158 w 6877292"/>
              <a:gd name="connsiteY112" fmla="*/ 3701762 h 4319011"/>
              <a:gd name="connsiteX113" fmla="*/ 1682885 w 6877292"/>
              <a:gd name="connsiteY113" fmla="*/ 3730945 h 4319011"/>
              <a:gd name="connsiteX114" fmla="*/ 1702341 w 6877292"/>
              <a:gd name="connsiteY114" fmla="*/ 3750400 h 4319011"/>
              <a:gd name="connsiteX115" fmla="*/ 1721796 w 6877292"/>
              <a:gd name="connsiteY115" fmla="*/ 3779583 h 4319011"/>
              <a:gd name="connsiteX116" fmla="*/ 1741251 w 6877292"/>
              <a:gd name="connsiteY116" fmla="*/ 3818494 h 4319011"/>
              <a:gd name="connsiteX117" fmla="*/ 1789890 w 6877292"/>
              <a:gd name="connsiteY117" fmla="*/ 3876860 h 4319011"/>
              <a:gd name="connsiteX118" fmla="*/ 1838528 w 6877292"/>
              <a:gd name="connsiteY118" fmla="*/ 3944953 h 4319011"/>
              <a:gd name="connsiteX119" fmla="*/ 1926077 w 6877292"/>
              <a:gd name="connsiteY119" fmla="*/ 4022775 h 4319011"/>
              <a:gd name="connsiteX120" fmla="*/ 1974715 w 6877292"/>
              <a:gd name="connsiteY120" fmla="*/ 4042230 h 4319011"/>
              <a:gd name="connsiteX121" fmla="*/ 2062264 w 6877292"/>
              <a:gd name="connsiteY121" fmla="*/ 4081141 h 4319011"/>
              <a:gd name="connsiteX122" fmla="*/ 2140085 w 6877292"/>
              <a:gd name="connsiteY122" fmla="*/ 4100596 h 4319011"/>
              <a:gd name="connsiteX123" fmla="*/ 2256817 w 6877292"/>
              <a:gd name="connsiteY123" fmla="*/ 4081141 h 4319011"/>
              <a:gd name="connsiteX124" fmla="*/ 2305456 w 6877292"/>
              <a:gd name="connsiteY124" fmla="*/ 4051958 h 4319011"/>
              <a:gd name="connsiteX125" fmla="*/ 2334639 w 6877292"/>
              <a:gd name="connsiteY125" fmla="*/ 4042230 h 4319011"/>
              <a:gd name="connsiteX126" fmla="*/ 2363822 w 6877292"/>
              <a:gd name="connsiteY126" fmla="*/ 4013047 h 4319011"/>
              <a:gd name="connsiteX127" fmla="*/ 2412460 w 6877292"/>
              <a:gd name="connsiteY127" fmla="*/ 3954681 h 4319011"/>
              <a:gd name="connsiteX128" fmla="*/ 2441643 w 6877292"/>
              <a:gd name="connsiteY128" fmla="*/ 3944953 h 4319011"/>
              <a:gd name="connsiteX129" fmla="*/ 2470826 w 6877292"/>
              <a:gd name="connsiteY129" fmla="*/ 3925498 h 4319011"/>
              <a:gd name="connsiteX130" fmla="*/ 2538919 w 6877292"/>
              <a:gd name="connsiteY130" fmla="*/ 3935226 h 4319011"/>
              <a:gd name="connsiteX131" fmla="*/ 2597285 w 6877292"/>
              <a:gd name="connsiteY131" fmla="*/ 3954681 h 4319011"/>
              <a:gd name="connsiteX132" fmla="*/ 2636196 w 6877292"/>
              <a:gd name="connsiteY132" fmla="*/ 3964409 h 4319011"/>
              <a:gd name="connsiteX133" fmla="*/ 2675107 w 6877292"/>
              <a:gd name="connsiteY133" fmla="*/ 3993592 h 4319011"/>
              <a:gd name="connsiteX134" fmla="*/ 2714017 w 6877292"/>
              <a:gd name="connsiteY134" fmla="*/ 4013047 h 4319011"/>
              <a:gd name="connsiteX135" fmla="*/ 2733473 w 6877292"/>
              <a:gd name="connsiteY135" fmla="*/ 4071413 h 4319011"/>
              <a:gd name="connsiteX136" fmla="*/ 2782111 w 6877292"/>
              <a:gd name="connsiteY136" fmla="*/ 4139507 h 4319011"/>
              <a:gd name="connsiteX137" fmla="*/ 2811294 w 6877292"/>
              <a:gd name="connsiteY137" fmla="*/ 4168690 h 4319011"/>
              <a:gd name="connsiteX138" fmla="*/ 2859932 w 6877292"/>
              <a:gd name="connsiteY138" fmla="*/ 4227056 h 4319011"/>
              <a:gd name="connsiteX139" fmla="*/ 2918298 w 6877292"/>
              <a:gd name="connsiteY139" fmla="*/ 4275694 h 4319011"/>
              <a:gd name="connsiteX140" fmla="*/ 2947481 w 6877292"/>
              <a:gd name="connsiteY140" fmla="*/ 4285422 h 4319011"/>
              <a:gd name="connsiteX141" fmla="*/ 3015575 w 6877292"/>
              <a:gd name="connsiteY141" fmla="*/ 4314605 h 4319011"/>
              <a:gd name="connsiteX142" fmla="*/ 3287949 w 6877292"/>
              <a:gd name="connsiteY142" fmla="*/ 4217328 h 4319011"/>
              <a:gd name="connsiteX143" fmla="*/ 3307405 w 6877292"/>
              <a:gd name="connsiteY143" fmla="*/ 4188145 h 4319011"/>
              <a:gd name="connsiteX144" fmla="*/ 3356043 w 6877292"/>
              <a:gd name="connsiteY144" fmla="*/ 4120051 h 4319011"/>
              <a:gd name="connsiteX145" fmla="*/ 3394954 w 6877292"/>
              <a:gd name="connsiteY145" fmla="*/ 4061685 h 4319011"/>
              <a:gd name="connsiteX146" fmla="*/ 3414409 w 6877292"/>
              <a:gd name="connsiteY146" fmla="*/ 4032502 h 4319011"/>
              <a:gd name="connsiteX147" fmla="*/ 3433864 w 6877292"/>
              <a:gd name="connsiteY147" fmla="*/ 4003319 h 4319011"/>
              <a:gd name="connsiteX148" fmla="*/ 3463047 w 6877292"/>
              <a:gd name="connsiteY148" fmla="*/ 3944953 h 4319011"/>
              <a:gd name="connsiteX149" fmla="*/ 3531141 w 6877292"/>
              <a:gd name="connsiteY149" fmla="*/ 3867132 h 4319011"/>
              <a:gd name="connsiteX150" fmla="*/ 3560324 w 6877292"/>
              <a:gd name="connsiteY150" fmla="*/ 3828222 h 4319011"/>
              <a:gd name="connsiteX151" fmla="*/ 3599234 w 6877292"/>
              <a:gd name="connsiteY151" fmla="*/ 3808766 h 4319011"/>
              <a:gd name="connsiteX152" fmla="*/ 3657600 w 6877292"/>
              <a:gd name="connsiteY152" fmla="*/ 3769856 h 4319011"/>
              <a:gd name="connsiteX153" fmla="*/ 3715966 w 6877292"/>
              <a:gd name="connsiteY153" fmla="*/ 3730945 h 4319011"/>
              <a:gd name="connsiteX154" fmla="*/ 3745149 w 6877292"/>
              <a:gd name="connsiteY154" fmla="*/ 3711490 h 4319011"/>
              <a:gd name="connsiteX155" fmla="*/ 3793788 w 6877292"/>
              <a:gd name="connsiteY155" fmla="*/ 3692034 h 4319011"/>
              <a:gd name="connsiteX156" fmla="*/ 3832698 w 6877292"/>
              <a:gd name="connsiteY156" fmla="*/ 3672579 h 4319011"/>
              <a:gd name="connsiteX157" fmla="*/ 3871609 w 6877292"/>
              <a:gd name="connsiteY157" fmla="*/ 3662851 h 4319011"/>
              <a:gd name="connsiteX158" fmla="*/ 3929975 w 6877292"/>
              <a:gd name="connsiteY158" fmla="*/ 3672579 h 4319011"/>
              <a:gd name="connsiteX159" fmla="*/ 3988341 w 6877292"/>
              <a:gd name="connsiteY159" fmla="*/ 3711490 h 4319011"/>
              <a:gd name="connsiteX160" fmla="*/ 3998068 w 6877292"/>
              <a:gd name="connsiteY160" fmla="*/ 3740673 h 4319011"/>
              <a:gd name="connsiteX161" fmla="*/ 4017524 w 6877292"/>
              <a:gd name="connsiteY161" fmla="*/ 3760128 h 4319011"/>
              <a:gd name="connsiteX162" fmla="*/ 4046707 w 6877292"/>
              <a:gd name="connsiteY162" fmla="*/ 3799039 h 4319011"/>
              <a:gd name="connsiteX163" fmla="*/ 4085617 w 6877292"/>
              <a:gd name="connsiteY163" fmla="*/ 3857405 h 4319011"/>
              <a:gd name="connsiteX164" fmla="*/ 4095345 w 6877292"/>
              <a:gd name="connsiteY164" fmla="*/ 3886587 h 4319011"/>
              <a:gd name="connsiteX165" fmla="*/ 4124528 w 6877292"/>
              <a:gd name="connsiteY165" fmla="*/ 3915770 h 4319011"/>
              <a:gd name="connsiteX166" fmla="*/ 4134256 w 6877292"/>
              <a:gd name="connsiteY166" fmla="*/ 3974136 h 4319011"/>
              <a:gd name="connsiteX167" fmla="*/ 4173166 w 6877292"/>
              <a:gd name="connsiteY167" fmla="*/ 4022775 h 4319011"/>
              <a:gd name="connsiteX168" fmla="*/ 4221805 w 6877292"/>
              <a:gd name="connsiteY168" fmla="*/ 4100596 h 4319011"/>
              <a:gd name="connsiteX169" fmla="*/ 4250988 w 6877292"/>
              <a:gd name="connsiteY169" fmla="*/ 4110324 h 4319011"/>
              <a:gd name="connsiteX170" fmla="*/ 4289898 w 6877292"/>
              <a:gd name="connsiteY170" fmla="*/ 4139507 h 4319011"/>
              <a:gd name="connsiteX171" fmla="*/ 4357992 w 6877292"/>
              <a:gd name="connsiteY171" fmla="*/ 4158962 h 4319011"/>
              <a:gd name="connsiteX172" fmla="*/ 4533090 w 6877292"/>
              <a:gd name="connsiteY172" fmla="*/ 4149234 h 4319011"/>
              <a:gd name="connsiteX173" fmla="*/ 4572000 w 6877292"/>
              <a:gd name="connsiteY173" fmla="*/ 4129779 h 4319011"/>
              <a:gd name="connsiteX174" fmla="*/ 4620639 w 6877292"/>
              <a:gd name="connsiteY174" fmla="*/ 4110324 h 4319011"/>
              <a:gd name="connsiteX175" fmla="*/ 4679005 w 6877292"/>
              <a:gd name="connsiteY175" fmla="*/ 4061685 h 4319011"/>
              <a:gd name="connsiteX176" fmla="*/ 4708188 w 6877292"/>
              <a:gd name="connsiteY176" fmla="*/ 4051958 h 4319011"/>
              <a:gd name="connsiteX177" fmla="*/ 4727643 w 6877292"/>
              <a:gd name="connsiteY177" fmla="*/ 4032502 h 4319011"/>
              <a:gd name="connsiteX178" fmla="*/ 4776281 w 6877292"/>
              <a:gd name="connsiteY178" fmla="*/ 3925498 h 4319011"/>
              <a:gd name="connsiteX179" fmla="*/ 4786009 w 6877292"/>
              <a:gd name="connsiteY179" fmla="*/ 3876860 h 4319011"/>
              <a:gd name="connsiteX180" fmla="*/ 4795736 w 6877292"/>
              <a:gd name="connsiteY180" fmla="*/ 3847677 h 4319011"/>
              <a:gd name="connsiteX181" fmla="*/ 4805464 w 6877292"/>
              <a:gd name="connsiteY181" fmla="*/ 3808766 h 4319011"/>
              <a:gd name="connsiteX182" fmla="*/ 4844375 w 6877292"/>
              <a:gd name="connsiteY182" fmla="*/ 3711490 h 4319011"/>
              <a:gd name="connsiteX183" fmla="*/ 4863830 w 6877292"/>
              <a:gd name="connsiteY183" fmla="*/ 3653124 h 4319011"/>
              <a:gd name="connsiteX184" fmla="*/ 4873558 w 6877292"/>
              <a:gd name="connsiteY184" fmla="*/ 3623941 h 4319011"/>
              <a:gd name="connsiteX185" fmla="*/ 4893013 w 6877292"/>
              <a:gd name="connsiteY185" fmla="*/ 3546119 h 4319011"/>
              <a:gd name="connsiteX186" fmla="*/ 4931924 w 6877292"/>
              <a:gd name="connsiteY186" fmla="*/ 3468298 h 4319011"/>
              <a:gd name="connsiteX187" fmla="*/ 4980562 w 6877292"/>
              <a:gd name="connsiteY187" fmla="*/ 3409932 h 4319011"/>
              <a:gd name="connsiteX188" fmla="*/ 5009745 w 6877292"/>
              <a:gd name="connsiteY188" fmla="*/ 3400205 h 4319011"/>
              <a:gd name="connsiteX189" fmla="*/ 5048656 w 6877292"/>
              <a:gd name="connsiteY189" fmla="*/ 3380749 h 4319011"/>
              <a:gd name="connsiteX190" fmla="*/ 5097294 w 6877292"/>
              <a:gd name="connsiteY190" fmla="*/ 3371022 h 4319011"/>
              <a:gd name="connsiteX191" fmla="*/ 5155660 w 6877292"/>
              <a:gd name="connsiteY191" fmla="*/ 3351566 h 4319011"/>
              <a:gd name="connsiteX192" fmla="*/ 5321030 w 6877292"/>
              <a:gd name="connsiteY192" fmla="*/ 3371022 h 4319011"/>
              <a:gd name="connsiteX193" fmla="*/ 5437762 w 6877292"/>
              <a:gd name="connsiteY193" fmla="*/ 3409932 h 4319011"/>
              <a:gd name="connsiteX194" fmla="*/ 5476673 w 6877292"/>
              <a:gd name="connsiteY194" fmla="*/ 3429387 h 4319011"/>
              <a:gd name="connsiteX195" fmla="*/ 5564222 w 6877292"/>
              <a:gd name="connsiteY195" fmla="*/ 3448843 h 4319011"/>
              <a:gd name="connsiteX196" fmla="*/ 5612860 w 6877292"/>
              <a:gd name="connsiteY196" fmla="*/ 3478026 h 4319011"/>
              <a:gd name="connsiteX197" fmla="*/ 5690681 w 6877292"/>
              <a:gd name="connsiteY197" fmla="*/ 3497481 h 4319011"/>
              <a:gd name="connsiteX198" fmla="*/ 5768502 w 6877292"/>
              <a:gd name="connsiteY198" fmla="*/ 3526664 h 4319011"/>
              <a:gd name="connsiteX199" fmla="*/ 5846324 w 6877292"/>
              <a:gd name="connsiteY199" fmla="*/ 3546119 h 4319011"/>
              <a:gd name="connsiteX200" fmla="*/ 5933873 w 6877292"/>
              <a:gd name="connsiteY200" fmla="*/ 3575302 h 4319011"/>
              <a:gd name="connsiteX201" fmla="*/ 5963056 w 6877292"/>
              <a:gd name="connsiteY201" fmla="*/ 3594758 h 4319011"/>
              <a:gd name="connsiteX202" fmla="*/ 6011694 w 6877292"/>
              <a:gd name="connsiteY202" fmla="*/ 3604485 h 4319011"/>
              <a:gd name="connsiteX203" fmla="*/ 6517532 w 6877292"/>
              <a:gd name="connsiteY203" fmla="*/ 3585030 h 4319011"/>
              <a:gd name="connsiteX204" fmla="*/ 6556443 w 6877292"/>
              <a:gd name="connsiteY204" fmla="*/ 3565575 h 4319011"/>
              <a:gd name="connsiteX205" fmla="*/ 6634264 w 6877292"/>
              <a:gd name="connsiteY205" fmla="*/ 3546119 h 4319011"/>
              <a:gd name="connsiteX206" fmla="*/ 6692630 w 6877292"/>
              <a:gd name="connsiteY206" fmla="*/ 3507209 h 4319011"/>
              <a:gd name="connsiteX207" fmla="*/ 6721813 w 6877292"/>
              <a:gd name="connsiteY207" fmla="*/ 3478026 h 4319011"/>
              <a:gd name="connsiteX208" fmla="*/ 6760724 w 6877292"/>
              <a:gd name="connsiteY208" fmla="*/ 3409932 h 4319011"/>
              <a:gd name="connsiteX209" fmla="*/ 6789907 w 6877292"/>
              <a:gd name="connsiteY209" fmla="*/ 3380749 h 4319011"/>
              <a:gd name="connsiteX210" fmla="*/ 6819090 w 6877292"/>
              <a:gd name="connsiteY210" fmla="*/ 3312656 h 4319011"/>
              <a:gd name="connsiteX211" fmla="*/ 6838545 w 6877292"/>
              <a:gd name="connsiteY211" fmla="*/ 3293200 h 4319011"/>
              <a:gd name="connsiteX212" fmla="*/ 6848273 w 6877292"/>
              <a:gd name="connsiteY212" fmla="*/ 3244562 h 4319011"/>
              <a:gd name="connsiteX213" fmla="*/ 6858000 w 6877292"/>
              <a:gd name="connsiteY213" fmla="*/ 3205651 h 4319011"/>
              <a:gd name="connsiteX214" fmla="*/ 6819090 w 6877292"/>
              <a:gd name="connsiteY214" fmla="*/ 2894366 h 4319011"/>
              <a:gd name="connsiteX215" fmla="*/ 6809362 w 6877292"/>
              <a:gd name="connsiteY215" fmla="*/ 2845728 h 4319011"/>
              <a:gd name="connsiteX216" fmla="*/ 6770451 w 6877292"/>
              <a:gd name="connsiteY216" fmla="*/ 2797090 h 4319011"/>
              <a:gd name="connsiteX217" fmla="*/ 6731541 w 6877292"/>
              <a:gd name="connsiteY217" fmla="*/ 2748451 h 4319011"/>
              <a:gd name="connsiteX218" fmla="*/ 6702358 w 6877292"/>
              <a:gd name="connsiteY218" fmla="*/ 2738724 h 4319011"/>
              <a:gd name="connsiteX219" fmla="*/ 6663447 w 6877292"/>
              <a:gd name="connsiteY219" fmla="*/ 2709541 h 4319011"/>
              <a:gd name="connsiteX220" fmla="*/ 6605081 w 6877292"/>
              <a:gd name="connsiteY220" fmla="*/ 2680358 h 4319011"/>
              <a:gd name="connsiteX221" fmla="*/ 6566171 w 6877292"/>
              <a:gd name="connsiteY221" fmla="*/ 2641447 h 4319011"/>
              <a:gd name="connsiteX222" fmla="*/ 6488349 w 6877292"/>
              <a:gd name="connsiteY222" fmla="*/ 2602536 h 4319011"/>
              <a:gd name="connsiteX223" fmla="*/ 6449439 w 6877292"/>
              <a:gd name="connsiteY223" fmla="*/ 2573353 h 4319011"/>
              <a:gd name="connsiteX224" fmla="*/ 6391073 w 6877292"/>
              <a:gd name="connsiteY224" fmla="*/ 2534443 h 4319011"/>
              <a:gd name="connsiteX225" fmla="*/ 6322979 w 6877292"/>
              <a:gd name="connsiteY225" fmla="*/ 2456622 h 4319011"/>
              <a:gd name="connsiteX226" fmla="*/ 6303524 w 6877292"/>
              <a:gd name="connsiteY226" fmla="*/ 2378800 h 4319011"/>
              <a:gd name="connsiteX227" fmla="*/ 6284068 w 6877292"/>
              <a:gd name="connsiteY227" fmla="*/ 2300979 h 4319011"/>
              <a:gd name="connsiteX228" fmla="*/ 6303524 w 6877292"/>
              <a:gd name="connsiteY228" fmla="*/ 2038332 h 4319011"/>
              <a:gd name="connsiteX229" fmla="*/ 6313251 w 6877292"/>
              <a:gd name="connsiteY229" fmla="*/ 2009149 h 4319011"/>
              <a:gd name="connsiteX230" fmla="*/ 6322979 w 6877292"/>
              <a:gd name="connsiteY230" fmla="*/ 1960511 h 4319011"/>
              <a:gd name="connsiteX231" fmla="*/ 6352162 w 6877292"/>
              <a:gd name="connsiteY231" fmla="*/ 1872962 h 4319011"/>
              <a:gd name="connsiteX232" fmla="*/ 6410528 w 6877292"/>
              <a:gd name="connsiteY232" fmla="*/ 1804868 h 4319011"/>
              <a:gd name="connsiteX233" fmla="*/ 6468894 w 6877292"/>
              <a:gd name="connsiteY233" fmla="*/ 1717319 h 4319011"/>
              <a:gd name="connsiteX234" fmla="*/ 6478622 w 6877292"/>
              <a:gd name="connsiteY234" fmla="*/ 1688136 h 4319011"/>
              <a:gd name="connsiteX235" fmla="*/ 6527260 w 6877292"/>
              <a:gd name="connsiteY235" fmla="*/ 1629770 h 4319011"/>
              <a:gd name="connsiteX236" fmla="*/ 6566171 w 6877292"/>
              <a:gd name="connsiteY236" fmla="*/ 1571405 h 4319011"/>
              <a:gd name="connsiteX237" fmla="*/ 6595354 w 6877292"/>
              <a:gd name="connsiteY237" fmla="*/ 1522766 h 4319011"/>
              <a:gd name="connsiteX238" fmla="*/ 6624536 w 6877292"/>
              <a:gd name="connsiteY238" fmla="*/ 1474128 h 4319011"/>
              <a:gd name="connsiteX239" fmla="*/ 6653719 w 6877292"/>
              <a:gd name="connsiteY239" fmla="*/ 1435217 h 4319011"/>
              <a:gd name="connsiteX240" fmla="*/ 6721813 w 6877292"/>
              <a:gd name="connsiteY240" fmla="*/ 1337941 h 4319011"/>
              <a:gd name="connsiteX241" fmla="*/ 6760724 w 6877292"/>
              <a:gd name="connsiteY241" fmla="*/ 1279575 h 4319011"/>
              <a:gd name="connsiteX242" fmla="*/ 6770451 w 6877292"/>
              <a:gd name="connsiteY242" fmla="*/ 1250392 h 4319011"/>
              <a:gd name="connsiteX243" fmla="*/ 6809362 w 6877292"/>
              <a:gd name="connsiteY243" fmla="*/ 1153115 h 4319011"/>
              <a:gd name="connsiteX244" fmla="*/ 6848273 w 6877292"/>
              <a:gd name="connsiteY244" fmla="*/ 1046111 h 4319011"/>
              <a:gd name="connsiteX245" fmla="*/ 6819090 w 6877292"/>
              <a:gd name="connsiteY245" fmla="*/ 851558 h 4319011"/>
              <a:gd name="connsiteX246" fmla="*/ 6760724 w 6877292"/>
              <a:gd name="connsiteY246" fmla="*/ 802919 h 4319011"/>
              <a:gd name="connsiteX247" fmla="*/ 6741268 w 6877292"/>
              <a:gd name="connsiteY247" fmla="*/ 783464 h 4319011"/>
              <a:gd name="connsiteX248" fmla="*/ 6673175 w 6877292"/>
              <a:gd name="connsiteY248" fmla="*/ 734826 h 4319011"/>
              <a:gd name="connsiteX249" fmla="*/ 6605081 w 6877292"/>
              <a:gd name="connsiteY249" fmla="*/ 705643 h 4319011"/>
              <a:gd name="connsiteX250" fmla="*/ 6556443 w 6877292"/>
              <a:gd name="connsiteY250" fmla="*/ 686187 h 4319011"/>
              <a:gd name="connsiteX251" fmla="*/ 6498077 w 6877292"/>
              <a:gd name="connsiteY251" fmla="*/ 666732 h 4319011"/>
              <a:gd name="connsiteX252" fmla="*/ 6459166 w 6877292"/>
              <a:gd name="connsiteY252" fmla="*/ 647277 h 4319011"/>
              <a:gd name="connsiteX253" fmla="*/ 6225702 w 6877292"/>
              <a:gd name="connsiteY253" fmla="*/ 637549 h 4319011"/>
              <a:gd name="connsiteX254" fmla="*/ 6138154 w 6877292"/>
              <a:gd name="connsiteY254" fmla="*/ 608366 h 4319011"/>
              <a:gd name="connsiteX255" fmla="*/ 6099243 w 6877292"/>
              <a:gd name="connsiteY255" fmla="*/ 588911 h 4319011"/>
              <a:gd name="connsiteX256" fmla="*/ 6060332 w 6877292"/>
              <a:gd name="connsiteY256" fmla="*/ 579183 h 4319011"/>
              <a:gd name="connsiteX257" fmla="*/ 6021422 w 6877292"/>
              <a:gd name="connsiteY257" fmla="*/ 550000 h 4319011"/>
              <a:gd name="connsiteX258" fmla="*/ 5982511 w 6877292"/>
              <a:gd name="connsiteY258" fmla="*/ 491634 h 4319011"/>
              <a:gd name="connsiteX259" fmla="*/ 5953328 w 6877292"/>
              <a:gd name="connsiteY259" fmla="*/ 423541 h 4319011"/>
              <a:gd name="connsiteX260" fmla="*/ 5924145 w 6877292"/>
              <a:gd name="connsiteY260" fmla="*/ 335992 h 4319011"/>
              <a:gd name="connsiteX261" fmla="*/ 5914417 w 6877292"/>
              <a:gd name="connsiteY261" fmla="*/ 297081 h 4319011"/>
              <a:gd name="connsiteX262" fmla="*/ 5856051 w 6877292"/>
              <a:gd name="connsiteY262" fmla="*/ 219260 h 4319011"/>
              <a:gd name="connsiteX263" fmla="*/ 5817141 w 6877292"/>
              <a:gd name="connsiteY263" fmla="*/ 160894 h 4319011"/>
              <a:gd name="connsiteX264" fmla="*/ 5797685 w 6877292"/>
              <a:gd name="connsiteY264" fmla="*/ 131711 h 4319011"/>
              <a:gd name="connsiteX265" fmla="*/ 5768502 w 6877292"/>
              <a:gd name="connsiteY265" fmla="*/ 112256 h 4319011"/>
              <a:gd name="connsiteX266" fmla="*/ 5729592 w 6877292"/>
              <a:gd name="connsiteY266" fmla="*/ 83073 h 4319011"/>
              <a:gd name="connsiteX267" fmla="*/ 5690681 w 6877292"/>
              <a:gd name="connsiteY267" fmla="*/ 73345 h 4319011"/>
              <a:gd name="connsiteX268" fmla="*/ 5632315 w 6877292"/>
              <a:gd name="connsiteY268" fmla="*/ 53890 h 4319011"/>
              <a:gd name="connsiteX269" fmla="*/ 5583677 w 6877292"/>
              <a:gd name="connsiteY269" fmla="*/ 44162 h 4319011"/>
              <a:gd name="connsiteX270" fmla="*/ 5505856 w 6877292"/>
              <a:gd name="connsiteY270" fmla="*/ 14979 h 4319011"/>
              <a:gd name="connsiteX271" fmla="*/ 5476673 w 6877292"/>
              <a:gd name="connsiteY271" fmla="*/ 5251 h 4319011"/>
              <a:gd name="connsiteX272" fmla="*/ 5165388 w 6877292"/>
              <a:gd name="connsiteY272" fmla="*/ 24707 h 4319011"/>
              <a:gd name="connsiteX273" fmla="*/ 5136205 w 6877292"/>
              <a:gd name="connsiteY273" fmla="*/ 44162 h 4319011"/>
              <a:gd name="connsiteX274" fmla="*/ 5038928 w 6877292"/>
              <a:gd name="connsiteY274" fmla="*/ 73345 h 4319011"/>
              <a:gd name="connsiteX275" fmla="*/ 4941651 w 6877292"/>
              <a:gd name="connsiteY275" fmla="*/ 131711 h 4319011"/>
              <a:gd name="connsiteX276" fmla="*/ 4922196 w 6877292"/>
              <a:gd name="connsiteY276" fmla="*/ 160894 h 4319011"/>
              <a:gd name="connsiteX277" fmla="*/ 4893013 w 6877292"/>
              <a:gd name="connsiteY277" fmla="*/ 199805 h 4319011"/>
              <a:gd name="connsiteX278" fmla="*/ 4873558 w 6877292"/>
              <a:gd name="connsiteY278" fmla="*/ 228987 h 4319011"/>
              <a:gd name="connsiteX279" fmla="*/ 4854102 w 6877292"/>
              <a:gd name="connsiteY279" fmla="*/ 248443 h 4319011"/>
              <a:gd name="connsiteX280" fmla="*/ 4834647 w 6877292"/>
              <a:gd name="connsiteY280" fmla="*/ 287353 h 4319011"/>
              <a:gd name="connsiteX281" fmla="*/ 4824919 w 6877292"/>
              <a:gd name="connsiteY281" fmla="*/ 316536 h 4319011"/>
              <a:gd name="connsiteX282" fmla="*/ 4805464 w 6877292"/>
              <a:gd name="connsiteY282" fmla="*/ 335992 h 4319011"/>
              <a:gd name="connsiteX283" fmla="*/ 4786009 w 6877292"/>
              <a:gd name="connsiteY283" fmla="*/ 374902 h 4319011"/>
              <a:gd name="connsiteX284" fmla="*/ 4756826 w 6877292"/>
              <a:gd name="connsiteY284" fmla="*/ 413813 h 4319011"/>
              <a:gd name="connsiteX285" fmla="*/ 4708188 w 6877292"/>
              <a:gd name="connsiteY285" fmla="*/ 491634 h 4319011"/>
              <a:gd name="connsiteX286" fmla="*/ 4659549 w 6877292"/>
              <a:gd name="connsiteY286" fmla="*/ 579183 h 4319011"/>
              <a:gd name="connsiteX287" fmla="*/ 4640094 w 6877292"/>
              <a:gd name="connsiteY287" fmla="*/ 598639 h 4319011"/>
              <a:gd name="connsiteX288" fmla="*/ 4620639 w 6877292"/>
              <a:gd name="connsiteY288" fmla="*/ 637549 h 4319011"/>
              <a:gd name="connsiteX289" fmla="*/ 4591456 w 6877292"/>
              <a:gd name="connsiteY289" fmla="*/ 666732 h 4319011"/>
              <a:gd name="connsiteX290" fmla="*/ 4513634 w 6877292"/>
              <a:gd name="connsiteY290" fmla="*/ 734826 h 4319011"/>
              <a:gd name="connsiteX291" fmla="*/ 4455268 w 6877292"/>
              <a:gd name="connsiteY291" fmla="*/ 744553 h 4319011"/>
              <a:gd name="connsiteX292" fmla="*/ 4367719 w 6877292"/>
              <a:gd name="connsiteY292" fmla="*/ 734826 h 4319011"/>
              <a:gd name="connsiteX293" fmla="*/ 4338536 w 6877292"/>
              <a:gd name="connsiteY293" fmla="*/ 715370 h 4319011"/>
              <a:gd name="connsiteX294" fmla="*/ 4289898 w 6877292"/>
              <a:gd name="connsiteY294" fmla="*/ 695915 h 4319011"/>
              <a:gd name="connsiteX295" fmla="*/ 4250988 w 6877292"/>
              <a:gd name="connsiteY295" fmla="*/ 676460 h 4319011"/>
              <a:gd name="connsiteX296" fmla="*/ 4173166 w 6877292"/>
              <a:gd name="connsiteY296" fmla="*/ 657005 h 4319011"/>
              <a:gd name="connsiteX297" fmla="*/ 4134256 w 6877292"/>
              <a:gd name="connsiteY297" fmla="*/ 637549 h 4319011"/>
              <a:gd name="connsiteX298" fmla="*/ 4105073 w 6877292"/>
              <a:gd name="connsiteY298" fmla="*/ 618094 h 4319011"/>
              <a:gd name="connsiteX299" fmla="*/ 4036979 w 6877292"/>
              <a:gd name="connsiteY299" fmla="*/ 598639 h 4319011"/>
              <a:gd name="connsiteX300" fmla="*/ 4017524 w 6877292"/>
              <a:gd name="connsiteY300" fmla="*/ 579183 h 4319011"/>
              <a:gd name="connsiteX301" fmla="*/ 3959158 w 6877292"/>
              <a:gd name="connsiteY301" fmla="*/ 569456 h 4319011"/>
              <a:gd name="connsiteX302" fmla="*/ 3929975 w 6877292"/>
              <a:gd name="connsiteY302" fmla="*/ 559728 h 4319011"/>
              <a:gd name="connsiteX303" fmla="*/ 3813243 w 6877292"/>
              <a:gd name="connsiteY303" fmla="*/ 569456 h 4319011"/>
              <a:gd name="connsiteX304" fmla="*/ 3754877 w 6877292"/>
              <a:gd name="connsiteY304" fmla="*/ 588911 h 4319011"/>
              <a:gd name="connsiteX305" fmla="*/ 3725694 w 6877292"/>
              <a:gd name="connsiteY305" fmla="*/ 598639 h 4319011"/>
              <a:gd name="connsiteX306" fmla="*/ 3677056 w 6877292"/>
              <a:gd name="connsiteY306" fmla="*/ 657005 h 4319011"/>
              <a:gd name="connsiteX307" fmla="*/ 3638145 w 6877292"/>
              <a:gd name="connsiteY307" fmla="*/ 822375 h 4319011"/>
              <a:gd name="connsiteX308" fmla="*/ 3677056 w 6877292"/>
              <a:gd name="connsiteY308" fmla="*/ 822375 h 431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6877292" h="4319011">
                <a:moveTo>
                  <a:pt x="3677056" y="822375"/>
                </a:moveTo>
                <a:cubicBezTo>
                  <a:pt x="3678677" y="823996"/>
                  <a:pt x="3658127" y="832102"/>
                  <a:pt x="3647873" y="832102"/>
                </a:cubicBezTo>
                <a:cubicBezTo>
                  <a:pt x="3635249" y="832102"/>
                  <a:pt x="3499618" y="814787"/>
                  <a:pt x="3482502" y="812647"/>
                </a:cubicBezTo>
                <a:cubicBezTo>
                  <a:pt x="3466289" y="806162"/>
                  <a:pt x="3449821" y="800284"/>
                  <a:pt x="3433864" y="793192"/>
                </a:cubicBezTo>
                <a:cubicBezTo>
                  <a:pt x="3361742" y="761137"/>
                  <a:pt x="3425711" y="783987"/>
                  <a:pt x="3365771" y="764009"/>
                </a:cubicBezTo>
                <a:cubicBezTo>
                  <a:pt x="3346316" y="744554"/>
                  <a:pt x="3323913" y="727654"/>
                  <a:pt x="3307405" y="705643"/>
                </a:cubicBezTo>
                <a:cubicBezTo>
                  <a:pt x="3297677" y="692673"/>
                  <a:pt x="3289068" y="678783"/>
                  <a:pt x="3278222" y="666732"/>
                </a:cubicBezTo>
                <a:cubicBezTo>
                  <a:pt x="3259816" y="646281"/>
                  <a:pt x="3239311" y="627821"/>
                  <a:pt x="3219856" y="608366"/>
                </a:cubicBezTo>
                <a:lnTo>
                  <a:pt x="3200400" y="588911"/>
                </a:lnTo>
                <a:cubicBezTo>
                  <a:pt x="3197158" y="579183"/>
                  <a:pt x="3195949" y="568521"/>
                  <a:pt x="3190673" y="559728"/>
                </a:cubicBezTo>
                <a:cubicBezTo>
                  <a:pt x="3185954" y="551864"/>
                  <a:pt x="3178379" y="546002"/>
                  <a:pt x="3171217" y="540273"/>
                </a:cubicBezTo>
                <a:cubicBezTo>
                  <a:pt x="3144275" y="518720"/>
                  <a:pt x="3143677" y="521365"/>
                  <a:pt x="3112851" y="511090"/>
                </a:cubicBezTo>
                <a:cubicBezTo>
                  <a:pt x="3094754" y="492992"/>
                  <a:pt x="3088758" y="484451"/>
                  <a:pt x="3064213" y="472179"/>
                </a:cubicBezTo>
                <a:cubicBezTo>
                  <a:pt x="3055042" y="467593"/>
                  <a:pt x="3044365" y="466694"/>
                  <a:pt x="3035030" y="462451"/>
                </a:cubicBezTo>
                <a:cubicBezTo>
                  <a:pt x="3008627" y="450450"/>
                  <a:pt x="2957209" y="423541"/>
                  <a:pt x="2957209" y="423541"/>
                </a:cubicBezTo>
                <a:cubicBezTo>
                  <a:pt x="2854906" y="449115"/>
                  <a:pt x="2898931" y="442648"/>
                  <a:pt x="2704290" y="413813"/>
                </a:cubicBezTo>
                <a:cubicBezTo>
                  <a:pt x="2665501" y="408067"/>
                  <a:pt x="2656317" y="391959"/>
                  <a:pt x="2626468" y="374902"/>
                </a:cubicBezTo>
                <a:cubicBezTo>
                  <a:pt x="2613878" y="367707"/>
                  <a:pt x="2599624" y="363491"/>
                  <a:pt x="2587558" y="355447"/>
                </a:cubicBezTo>
                <a:cubicBezTo>
                  <a:pt x="2579927" y="350360"/>
                  <a:pt x="2575439" y="341495"/>
                  <a:pt x="2568102" y="335992"/>
                </a:cubicBezTo>
                <a:cubicBezTo>
                  <a:pt x="2549396" y="321963"/>
                  <a:pt x="2529191" y="310051"/>
                  <a:pt x="2509736" y="297081"/>
                </a:cubicBezTo>
                <a:lnTo>
                  <a:pt x="2451371" y="258170"/>
                </a:lnTo>
                <a:lnTo>
                  <a:pt x="2422188" y="238715"/>
                </a:lnTo>
                <a:cubicBezTo>
                  <a:pt x="2412460" y="232230"/>
                  <a:pt x="2403462" y="224488"/>
                  <a:pt x="2393005" y="219260"/>
                </a:cubicBezTo>
                <a:cubicBezTo>
                  <a:pt x="2380035" y="212775"/>
                  <a:pt x="2367423" y="205517"/>
                  <a:pt x="2354094" y="199805"/>
                </a:cubicBezTo>
                <a:cubicBezTo>
                  <a:pt x="2344669" y="195766"/>
                  <a:pt x="2334082" y="194663"/>
                  <a:pt x="2324911" y="190077"/>
                </a:cubicBezTo>
                <a:cubicBezTo>
                  <a:pt x="2249481" y="152362"/>
                  <a:pt x="2339898" y="185346"/>
                  <a:pt x="2266545" y="160894"/>
                </a:cubicBezTo>
                <a:cubicBezTo>
                  <a:pt x="2230877" y="164137"/>
                  <a:pt x="2195042" y="165889"/>
                  <a:pt x="2159541" y="170622"/>
                </a:cubicBezTo>
                <a:cubicBezTo>
                  <a:pt x="2146289" y="172389"/>
                  <a:pt x="2131967" y="173263"/>
                  <a:pt x="2120630" y="180349"/>
                </a:cubicBezTo>
                <a:cubicBezTo>
                  <a:pt x="2105075" y="190071"/>
                  <a:pt x="2081719" y="219260"/>
                  <a:pt x="2081719" y="219260"/>
                </a:cubicBezTo>
                <a:cubicBezTo>
                  <a:pt x="2046248" y="325679"/>
                  <a:pt x="2102817" y="164494"/>
                  <a:pt x="2052536" y="277626"/>
                </a:cubicBezTo>
                <a:cubicBezTo>
                  <a:pt x="2044207" y="296366"/>
                  <a:pt x="2042252" y="317649"/>
                  <a:pt x="2033081" y="335992"/>
                </a:cubicBezTo>
                <a:cubicBezTo>
                  <a:pt x="2026596" y="348962"/>
                  <a:pt x="2020820" y="362312"/>
                  <a:pt x="2013626" y="374902"/>
                </a:cubicBezTo>
                <a:cubicBezTo>
                  <a:pt x="2007826" y="385053"/>
                  <a:pt x="1999399" y="393628"/>
                  <a:pt x="1994171" y="404085"/>
                </a:cubicBezTo>
                <a:cubicBezTo>
                  <a:pt x="1989585" y="413256"/>
                  <a:pt x="1989719" y="424475"/>
                  <a:pt x="1984443" y="433268"/>
                </a:cubicBezTo>
                <a:cubicBezTo>
                  <a:pt x="1979724" y="441132"/>
                  <a:pt x="1970717" y="445562"/>
                  <a:pt x="1964988" y="452724"/>
                </a:cubicBezTo>
                <a:cubicBezTo>
                  <a:pt x="1940914" y="482817"/>
                  <a:pt x="1948818" y="492337"/>
                  <a:pt x="1906622" y="511090"/>
                </a:cubicBezTo>
                <a:cubicBezTo>
                  <a:pt x="1898469" y="514713"/>
                  <a:pt x="1802923" y="529994"/>
                  <a:pt x="1799617" y="530545"/>
                </a:cubicBezTo>
                <a:cubicBezTo>
                  <a:pt x="1734766" y="524060"/>
                  <a:pt x="1669735" y="519174"/>
                  <a:pt x="1605064" y="511090"/>
                </a:cubicBezTo>
                <a:cubicBezTo>
                  <a:pt x="1581547" y="508150"/>
                  <a:pt x="1524707" y="487547"/>
                  <a:pt x="1507788" y="481907"/>
                </a:cubicBezTo>
                <a:cubicBezTo>
                  <a:pt x="1465916" y="467950"/>
                  <a:pt x="1488560" y="474668"/>
                  <a:pt x="1439694" y="462451"/>
                </a:cubicBezTo>
                <a:cubicBezTo>
                  <a:pt x="1371600" y="468936"/>
                  <a:pt x="1303076" y="471883"/>
                  <a:pt x="1235413" y="481907"/>
                </a:cubicBezTo>
                <a:cubicBezTo>
                  <a:pt x="1215127" y="484912"/>
                  <a:pt x="1196942" y="496388"/>
                  <a:pt x="1177047" y="501362"/>
                </a:cubicBezTo>
                <a:lnTo>
                  <a:pt x="1138136" y="511090"/>
                </a:lnTo>
                <a:cubicBezTo>
                  <a:pt x="1119089" y="530137"/>
                  <a:pt x="1082913" y="559954"/>
                  <a:pt x="1070043" y="588911"/>
                </a:cubicBezTo>
                <a:cubicBezTo>
                  <a:pt x="1061714" y="607651"/>
                  <a:pt x="1057073" y="627822"/>
                  <a:pt x="1050588" y="647277"/>
                </a:cubicBezTo>
                <a:cubicBezTo>
                  <a:pt x="1047345" y="657005"/>
                  <a:pt x="1045446" y="667289"/>
                  <a:pt x="1040860" y="676460"/>
                </a:cubicBezTo>
                <a:cubicBezTo>
                  <a:pt x="1016819" y="724541"/>
                  <a:pt x="1025991" y="701613"/>
                  <a:pt x="1011677" y="744553"/>
                </a:cubicBezTo>
                <a:cubicBezTo>
                  <a:pt x="1008434" y="776979"/>
                  <a:pt x="1008340" y="809875"/>
                  <a:pt x="1001949" y="841830"/>
                </a:cubicBezTo>
                <a:cubicBezTo>
                  <a:pt x="998525" y="858952"/>
                  <a:pt x="988016" y="873903"/>
                  <a:pt x="982494" y="890468"/>
                </a:cubicBezTo>
                <a:cubicBezTo>
                  <a:pt x="978266" y="903151"/>
                  <a:pt x="977460" y="916861"/>
                  <a:pt x="972766" y="929379"/>
                </a:cubicBezTo>
                <a:cubicBezTo>
                  <a:pt x="967674" y="942957"/>
                  <a:pt x="960505" y="955699"/>
                  <a:pt x="953311" y="968290"/>
                </a:cubicBezTo>
                <a:cubicBezTo>
                  <a:pt x="941885" y="988285"/>
                  <a:pt x="931833" y="1002400"/>
                  <a:pt x="914400" y="1016928"/>
                </a:cubicBezTo>
                <a:cubicBezTo>
                  <a:pt x="901945" y="1027307"/>
                  <a:pt x="890965" y="1041275"/>
                  <a:pt x="875490" y="1046111"/>
                </a:cubicBezTo>
                <a:cubicBezTo>
                  <a:pt x="749406" y="1085512"/>
                  <a:pt x="344873" y="1075192"/>
                  <a:pt x="340468" y="1075294"/>
                </a:cubicBezTo>
                <a:cubicBezTo>
                  <a:pt x="330740" y="1078537"/>
                  <a:pt x="321144" y="1082205"/>
                  <a:pt x="311285" y="1085022"/>
                </a:cubicBezTo>
                <a:cubicBezTo>
                  <a:pt x="298430" y="1088695"/>
                  <a:pt x="284663" y="1089483"/>
                  <a:pt x="272375" y="1094749"/>
                </a:cubicBezTo>
                <a:cubicBezTo>
                  <a:pt x="261629" y="1099354"/>
                  <a:pt x="252920" y="1107720"/>
                  <a:pt x="243192" y="1114205"/>
                </a:cubicBezTo>
                <a:lnTo>
                  <a:pt x="204281" y="1172570"/>
                </a:lnTo>
                <a:lnTo>
                  <a:pt x="184826" y="1201753"/>
                </a:lnTo>
                <a:cubicBezTo>
                  <a:pt x="181583" y="1217966"/>
                  <a:pt x="180327" y="1234706"/>
                  <a:pt x="175098" y="1250392"/>
                </a:cubicBezTo>
                <a:cubicBezTo>
                  <a:pt x="170512" y="1264149"/>
                  <a:pt x="160735" y="1275724"/>
                  <a:pt x="155643" y="1289302"/>
                </a:cubicBezTo>
                <a:cubicBezTo>
                  <a:pt x="150949" y="1301820"/>
                  <a:pt x="149158" y="1315243"/>
                  <a:pt x="145915" y="1328213"/>
                </a:cubicBezTo>
                <a:cubicBezTo>
                  <a:pt x="149158" y="1347668"/>
                  <a:pt x="150224" y="1367614"/>
                  <a:pt x="155643" y="1386579"/>
                </a:cubicBezTo>
                <a:cubicBezTo>
                  <a:pt x="163254" y="1413217"/>
                  <a:pt x="175508" y="1438310"/>
                  <a:pt x="184826" y="1464400"/>
                </a:cubicBezTo>
                <a:cubicBezTo>
                  <a:pt x="207265" y="1527229"/>
                  <a:pt x="202069" y="1511704"/>
                  <a:pt x="214009" y="1571405"/>
                </a:cubicBezTo>
                <a:cubicBezTo>
                  <a:pt x="208575" y="1663775"/>
                  <a:pt x="233856" y="1708757"/>
                  <a:pt x="184826" y="1765958"/>
                </a:cubicBezTo>
                <a:cubicBezTo>
                  <a:pt x="172889" y="1779885"/>
                  <a:pt x="160841" y="1794207"/>
                  <a:pt x="145915" y="1804868"/>
                </a:cubicBezTo>
                <a:cubicBezTo>
                  <a:pt x="137571" y="1810828"/>
                  <a:pt x="126460" y="1811353"/>
                  <a:pt x="116732" y="1814596"/>
                </a:cubicBezTo>
                <a:cubicBezTo>
                  <a:pt x="107004" y="1824324"/>
                  <a:pt x="95995" y="1832920"/>
                  <a:pt x="87549" y="1843779"/>
                </a:cubicBezTo>
                <a:cubicBezTo>
                  <a:pt x="27232" y="1921331"/>
                  <a:pt x="62927" y="1875291"/>
                  <a:pt x="38911" y="1931328"/>
                </a:cubicBezTo>
                <a:cubicBezTo>
                  <a:pt x="33199" y="1944657"/>
                  <a:pt x="24842" y="1956775"/>
                  <a:pt x="19456" y="1970239"/>
                </a:cubicBezTo>
                <a:cubicBezTo>
                  <a:pt x="11840" y="1989280"/>
                  <a:pt x="0" y="2028605"/>
                  <a:pt x="0" y="2028605"/>
                </a:cubicBezTo>
                <a:cubicBezTo>
                  <a:pt x="3243" y="2077243"/>
                  <a:pt x="1714" y="2126436"/>
                  <a:pt x="9728" y="2174519"/>
                </a:cubicBezTo>
                <a:cubicBezTo>
                  <a:pt x="11650" y="2186051"/>
                  <a:pt x="25078" y="2192755"/>
                  <a:pt x="29183" y="2203702"/>
                </a:cubicBezTo>
                <a:cubicBezTo>
                  <a:pt x="34988" y="2219183"/>
                  <a:pt x="31517" y="2237552"/>
                  <a:pt x="38911" y="2252341"/>
                </a:cubicBezTo>
                <a:cubicBezTo>
                  <a:pt x="45063" y="2264646"/>
                  <a:pt x="59141" y="2271079"/>
                  <a:pt x="68094" y="2281524"/>
                </a:cubicBezTo>
                <a:cubicBezTo>
                  <a:pt x="78645" y="2293833"/>
                  <a:pt x="88684" y="2306686"/>
                  <a:pt x="97277" y="2320434"/>
                </a:cubicBezTo>
                <a:cubicBezTo>
                  <a:pt x="104963" y="2332731"/>
                  <a:pt x="109690" y="2346669"/>
                  <a:pt x="116732" y="2359345"/>
                </a:cubicBezTo>
                <a:cubicBezTo>
                  <a:pt x="136287" y="2394544"/>
                  <a:pt x="145100" y="2406761"/>
                  <a:pt x="165371" y="2437166"/>
                </a:cubicBezTo>
                <a:cubicBezTo>
                  <a:pt x="168613" y="2446894"/>
                  <a:pt x="169823" y="2457556"/>
                  <a:pt x="175098" y="2466349"/>
                </a:cubicBezTo>
                <a:cubicBezTo>
                  <a:pt x="179817" y="2474214"/>
                  <a:pt x="191148" y="2477289"/>
                  <a:pt x="194554" y="2485805"/>
                </a:cubicBezTo>
                <a:cubicBezTo>
                  <a:pt x="204485" y="2510631"/>
                  <a:pt x="214009" y="2563626"/>
                  <a:pt x="214009" y="2563626"/>
                </a:cubicBezTo>
                <a:cubicBezTo>
                  <a:pt x="195148" y="2676789"/>
                  <a:pt x="223020" y="2579290"/>
                  <a:pt x="175098" y="2651175"/>
                </a:cubicBezTo>
                <a:cubicBezTo>
                  <a:pt x="169410" y="2659707"/>
                  <a:pt x="169410" y="2670933"/>
                  <a:pt x="165371" y="2680358"/>
                </a:cubicBezTo>
                <a:cubicBezTo>
                  <a:pt x="159659" y="2693687"/>
                  <a:pt x="151627" y="2705939"/>
                  <a:pt x="145915" y="2719268"/>
                </a:cubicBezTo>
                <a:cubicBezTo>
                  <a:pt x="135922" y="2742584"/>
                  <a:pt x="133509" y="2762691"/>
                  <a:pt x="126460" y="2787362"/>
                </a:cubicBezTo>
                <a:cubicBezTo>
                  <a:pt x="123643" y="2797221"/>
                  <a:pt x="119975" y="2806817"/>
                  <a:pt x="116732" y="2816545"/>
                </a:cubicBezTo>
                <a:cubicBezTo>
                  <a:pt x="132544" y="2958845"/>
                  <a:pt x="115445" y="2860677"/>
                  <a:pt x="136188" y="2933277"/>
                </a:cubicBezTo>
                <a:cubicBezTo>
                  <a:pt x="139861" y="2946132"/>
                  <a:pt x="141221" y="2959669"/>
                  <a:pt x="145915" y="2972187"/>
                </a:cubicBezTo>
                <a:cubicBezTo>
                  <a:pt x="170322" y="3037273"/>
                  <a:pt x="159241" y="2986445"/>
                  <a:pt x="194554" y="3050009"/>
                </a:cubicBezTo>
                <a:cubicBezTo>
                  <a:pt x="203034" y="3065273"/>
                  <a:pt x="203532" y="3084678"/>
                  <a:pt x="214009" y="3098647"/>
                </a:cubicBezTo>
                <a:cubicBezTo>
                  <a:pt x="231447" y="3121898"/>
                  <a:pt x="267999" y="3133667"/>
                  <a:pt x="291830" y="3147285"/>
                </a:cubicBezTo>
                <a:cubicBezTo>
                  <a:pt x="327757" y="3167815"/>
                  <a:pt x="317157" y="3170158"/>
                  <a:pt x="359924" y="3186196"/>
                </a:cubicBezTo>
                <a:cubicBezTo>
                  <a:pt x="372442" y="3190890"/>
                  <a:pt x="385724" y="3193302"/>
                  <a:pt x="398834" y="3195924"/>
                </a:cubicBezTo>
                <a:cubicBezTo>
                  <a:pt x="505558" y="3217269"/>
                  <a:pt x="549925" y="3209515"/>
                  <a:pt x="690664" y="3215379"/>
                </a:cubicBezTo>
                <a:cubicBezTo>
                  <a:pt x="713073" y="3219114"/>
                  <a:pt x="754269" y="3222862"/>
                  <a:pt x="778213" y="3234834"/>
                </a:cubicBezTo>
                <a:cubicBezTo>
                  <a:pt x="853642" y="3272549"/>
                  <a:pt x="763227" y="3239568"/>
                  <a:pt x="836579" y="3264017"/>
                </a:cubicBezTo>
                <a:cubicBezTo>
                  <a:pt x="883757" y="3311195"/>
                  <a:pt x="865315" y="3287666"/>
                  <a:pt x="894945" y="3332111"/>
                </a:cubicBezTo>
                <a:cubicBezTo>
                  <a:pt x="898188" y="3345081"/>
                  <a:pt x="901773" y="3357971"/>
                  <a:pt x="904673" y="3371022"/>
                </a:cubicBezTo>
                <a:cubicBezTo>
                  <a:pt x="908260" y="3387162"/>
                  <a:pt x="910050" y="3403709"/>
                  <a:pt x="914400" y="3419660"/>
                </a:cubicBezTo>
                <a:cubicBezTo>
                  <a:pt x="919796" y="3439445"/>
                  <a:pt x="927371" y="3458571"/>
                  <a:pt x="933856" y="3478026"/>
                </a:cubicBezTo>
                <a:lnTo>
                  <a:pt x="953311" y="3536392"/>
                </a:lnTo>
                <a:lnTo>
                  <a:pt x="982494" y="3565575"/>
                </a:lnTo>
                <a:cubicBezTo>
                  <a:pt x="992192" y="3594667"/>
                  <a:pt x="994224" y="3611017"/>
                  <a:pt x="1021405" y="3633668"/>
                </a:cubicBezTo>
                <a:cubicBezTo>
                  <a:pt x="1029282" y="3640232"/>
                  <a:pt x="1041163" y="3639357"/>
                  <a:pt x="1050588" y="3643396"/>
                </a:cubicBezTo>
                <a:cubicBezTo>
                  <a:pt x="1063916" y="3649108"/>
                  <a:pt x="1076528" y="3656366"/>
                  <a:pt x="1089498" y="3662851"/>
                </a:cubicBezTo>
                <a:cubicBezTo>
                  <a:pt x="1177300" y="3637765"/>
                  <a:pt x="1135207" y="3650858"/>
                  <a:pt x="1215958" y="3623941"/>
                </a:cubicBezTo>
                <a:lnTo>
                  <a:pt x="1245141" y="3614213"/>
                </a:lnTo>
                <a:cubicBezTo>
                  <a:pt x="1309992" y="3617456"/>
                  <a:pt x="1374969" y="3618763"/>
                  <a:pt x="1439694" y="3623941"/>
                </a:cubicBezTo>
                <a:cubicBezTo>
                  <a:pt x="1490254" y="3627986"/>
                  <a:pt x="1489035" y="3637145"/>
                  <a:pt x="1536971" y="3653124"/>
                </a:cubicBezTo>
                <a:cubicBezTo>
                  <a:pt x="1549654" y="3657352"/>
                  <a:pt x="1562911" y="3659609"/>
                  <a:pt x="1575881" y="3662851"/>
                </a:cubicBezTo>
                <a:cubicBezTo>
                  <a:pt x="1588851" y="3669336"/>
                  <a:pt x="1601328" y="3676921"/>
                  <a:pt x="1614792" y="3682307"/>
                </a:cubicBezTo>
                <a:cubicBezTo>
                  <a:pt x="1633833" y="3689923"/>
                  <a:pt x="1673158" y="3701762"/>
                  <a:pt x="1673158" y="3701762"/>
                </a:cubicBezTo>
                <a:cubicBezTo>
                  <a:pt x="1676400" y="3711490"/>
                  <a:pt x="1677609" y="3722152"/>
                  <a:pt x="1682885" y="3730945"/>
                </a:cubicBezTo>
                <a:cubicBezTo>
                  <a:pt x="1687604" y="3738809"/>
                  <a:pt x="1696612" y="3743238"/>
                  <a:pt x="1702341" y="3750400"/>
                </a:cubicBezTo>
                <a:cubicBezTo>
                  <a:pt x="1709644" y="3759529"/>
                  <a:pt x="1715996" y="3769432"/>
                  <a:pt x="1721796" y="3779583"/>
                </a:cubicBezTo>
                <a:cubicBezTo>
                  <a:pt x="1728990" y="3792174"/>
                  <a:pt x="1733565" y="3806197"/>
                  <a:pt x="1741251" y="3818494"/>
                </a:cubicBezTo>
                <a:cubicBezTo>
                  <a:pt x="1788555" y="3894181"/>
                  <a:pt x="1751832" y="3829288"/>
                  <a:pt x="1789890" y="3876860"/>
                </a:cubicBezTo>
                <a:cubicBezTo>
                  <a:pt x="1831748" y="3929182"/>
                  <a:pt x="1783734" y="3883309"/>
                  <a:pt x="1838528" y="3944953"/>
                </a:cubicBezTo>
                <a:cubicBezTo>
                  <a:pt x="1857792" y="3966625"/>
                  <a:pt x="1897700" y="4007010"/>
                  <a:pt x="1926077" y="4022775"/>
                </a:cubicBezTo>
                <a:cubicBezTo>
                  <a:pt x="1941341" y="4031255"/>
                  <a:pt x="1959451" y="4033750"/>
                  <a:pt x="1974715" y="4042230"/>
                </a:cubicBezTo>
                <a:cubicBezTo>
                  <a:pt x="2064061" y="4091867"/>
                  <a:pt x="1959783" y="4057491"/>
                  <a:pt x="2062264" y="4081141"/>
                </a:cubicBezTo>
                <a:cubicBezTo>
                  <a:pt x="2088318" y="4087153"/>
                  <a:pt x="2140085" y="4100596"/>
                  <a:pt x="2140085" y="4100596"/>
                </a:cubicBezTo>
                <a:cubicBezTo>
                  <a:pt x="2178996" y="4094111"/>
                  <a:pt x="2218973" y="4092272"/>
                  <a:pt x="2256817" y="4081141"/>
                </a:cubicBezTo>
                <a:cubicBezTo>
                  <a:pt x="2274956" y="4075806"/>
                  <a:pt x="2288545" y="4060414"/>
                  <a:pt x="2305456" y="4051958"/>
                </a:cubicBezTo>
                <a:cubicBezTo>
                  <a:pt x="2314627" y="4047372"/>
                  <a:pt x="2324911" y="4045473"/>
                  <a:pt x="2334639" y="4042230"/>
                </a:cubicBezTo>
                <a:cubicBezTo>
                  <a:pt x="2344367" y="4032502"/>
                  <a:pt x="2355015" y="4023615"/>
                  <a:pt x="2363822" y="4013047"/>
                </a:cubicBezTo>
                <a:cubicBezTo>
                  <a:pt x="2386254" y="3986129"/>
                  <a:pt x="2380487" y="3975997"/>
                  <a:pt x="2412460" y="3954681"/>
                </a:cubicBezTo>
                <a:cubicBezTo>
                  <a:pt x="2420992" y="3948993"/>
                  <a:pt x="2432472" y="3949539"/>
                  <a:pt x="2441643" y="3944953"/>
                </a:cubicBezTo>
                <a:cubicBezTo>
                  <a:pt x="2452100" y="3939725"/>
                  <a:pt x="2461098" y="3931983"/>
                  <a:pt x="2470826" y="3925498"/>
                </a:cubicBezTo>
                <a:cubicBezTo>
                  <a:pt x="2493524" y="3928741"/>
                  <a:pt x="2516578" y="3930070"/>
                  <a:pt x="2538919" y="3935226"/>
                </a:cubicBezTo>
                <a:cubicBezTo>
                  <a:pt x="2558902" y="3939837"/>
                  <a:pt x="2577390" y="3949707"/>
                  <a:pt x="2597285" y="3954681"/>
                </a:cubicBezTo>
                <a:lnTo>
                  <a:pt x="2636196" y="3964409"/>
                </a:lnTo>
                <a:cubicBezTo>
                  <a:pt x="2649166" y="3974137"/>
                  <a:pt x="2661359" y="3984999"/>
                  <a:pt x="2675107" y="3993592"/>
                </a:cubicBezTo>
                <a:cubicBezTo>
                  <a:pt x="2687404" y="4001277"/>
                  <a:pt x="2705316" y="4001446"/>
                  <a:pt x="2714017" y="4013047"/>
                </a:cubicBezTo>
                <a:cubicBezTo>
                  <a:pt x="2726322" y="4029453"/>
                  <a:pt x="2722097" y="4054349"/>
                  <a:pt x="2733473" y="4071413"/>
                </a:cubicBezTo>
                <a:cubicBezTo>
                  <a:pt x="2748870" y="4094510"/>
                  <a:pt x="2764012" y="4118391"/>
                  <a:pt x="2782111" y="4139507"/>
                </a:cubicBezTo>
                <a:cubicBezTo>
                  <a:pt x="2791064" y="4149952"/>
                  <a:pt x="2801566" y="4158962"/>
                  <a:pt x="2811294" y="4168690"/>
                </a:cubicBezTo>
                <a:cubicBezTo>
                  <a:pt x="2827295" y="4216691"/>
                  <a:pt x="2811007" y="4186286"/>
                  <a:pt x="2859932" y="4227056"/>
                </a:cubicBezTo>
                <a:cubicBezTo>
                  <a:pt x="2892686" y="4254351"/>
                  <a:pt x="2868810" y="4247415"/>
                  <a:pt x="2918298" y="4275694"/>
                </a:cubicBezTo>
                <a:cubicBezTo>
                  <a:pt x="2927201" y="4280781"/>
                  <a:pt x="2938310" y="4280836"/>
                  <a:pt x="2947481" y="4285422"/>
                </a:cubicBezTo>
                <a:cubicBezTo>
                  <a:pt x="3014658" y="4319011"/>
                  <a:pt x="2934594" y="4294359"/>
                  <a:pt x="3015575" y="4314605"/>
                </a:cubicBezTo>
                <a:cubicBezTo>
                  <a:pt x="3088100" y="4300100"/>
                  <a:pt x="3232638" y="4300291"/>
                  <a:pt x="3287949" y="4217328"/>
                </a:cubicBezTo>
                <a:lnTo>
                  <a:pt x="3307405" y="4188145"/>
                </a:lnTo>
                <a:cubicBezTo>
                  <a:pt x="3331532" y="4115758"/>
                  <a:pt x="3294497" y="4212369"/>
                  <a:pt x="3356043" y="4120051"/>
                </a:cubicBezTo>
                <a:lnTo>
                  <a:pt x="3394954" y="4061685"/>
                </a:lnTo>
                <a:lnTo>
                  <a:pt x="3414409" y="4032502"/>
                </a:lnTo>
                <a:cubicBezTo>
                  <a:pt x="3420894" y="4022774"/>
                  <a:pt x="3430167" y="4014410"/>
                  <a:pt x="3433864" y="4003319"/>
                </a:cubicBezTo>
                <a:cubicBezTo>
                  <a:pt x="3445083" y="3969662"/>
                  <a:pt x="3440419" y="3975123"/>
                  <a:pt x="3463047" y="3944953"/>
                </a:cubicBezTo>
                <a:cubicBezTo>
                  <a:pt x="3552991" y="3825028"/>
                  <a:pt x="3459157" y="3951112"/>
                  <a:pt x="3531141" y="3867132"/>
                </a:cubicBezTo>
                <a:cubicBezTo>
                  <a:pt x="3541692" y="3854823"/>
                  <a:pt x="3548015" y="3838773"/>
                  <a:pt x="3560324" y="3828222"/>
                </a:cubicBezTo>
                <a:cubicBezTo>
                  <a:pt x="3571334" y="3818785"/>
                  <a:pt x="3587434" y="3817195"/>
                  <a:pt x="3599234" y="3808766"/>
                </a:cubicBezTo>
                <a:cubicBezTo>
                  <a:pt x="3662988" y="3763226"/>
                  <a:pt x="3595002" y="3790720"/>
                  <a:pt x="3657600" y="3769856"/>
                </a:cubicBezTo>
                <a:lnTo>
                  <a:pt x="3715966" y="3730945"/>
                </a:lnTo>
                <a:cubicBezTo>
                  <a:pt x="3725694" y="3724460"/>
                  <a:pt x="3734294" y="3715832"/>
                  <a:pt x="3745149" y="3711490"/>
                </a:cubicBezTo>
                <a:cubicBezTo>
                  <a:pt x="3761362" y="3705005"/>
                  <a:pt x="3777831" y="3699126"/>
                  <a:pt x="3793788" y="3692034"/>
                </a:cubicBezTo>
                <a:cubicBezTo>
                  <a:pt x="3807039" y="3686145"/>
                  <a:pt x="3819120" y="3677671"/>
                  <a:pt x="3832698" y="3672579"/>
                </a:cubicBezTo>
                <a:cubicBezTo>
                  <a:pt x="3845216" y="3667885"/>
                  <a:pt x="3858639" y="3666094"/>
                  <a:pt x="3871609" y="3662851"/>
                </a:cubicBezTo>
                <a:cubicBezTo>
                  <a:pt x="3891064" y="3666094"/>
                  <a:pt x="3911769" y="3664993"/>
                  <a:pt x="3929975" y="3672579"/>
                </a:cubicBezTo>
                <a:cubicBezTo>
                  <a:pt x="3951559" y="3681572"/>
                  <a:pt x="3988341" y="3711490"/>
                  <a:pt x="3988341" y="3711490"/>
                </a:cubicBezTo>
                <a:cubicBezTo>
                  <a:pt x="3991583" y="3721218"/>
                  <a:pt x="3992792" y="3731880"/>
                  <a:pt x="3998068" y="3740673"/>
                </a:cubicBezTo>
                <a:cubicBezTo>
                  <a:pt x="4002787" y="3748537"/>
                  <a:pt x="4011653" y="3753082"/>
                  <a:pt x="4017524" y="3760128"/>
                </a:cubicBezTo>
                <a:cubicBezTo>
                  <a:pt x="4027903" y="3772583"/>
                  <a:pt x="4037410" y="3785757"/>
                  <a:pt x="4046707" y="3799039"/>
                </a:cubicBezTo>
                <a:cubicBezTo>
                  <a:pt x="4060116" y="3818195"/>
                  <a:pt x="4078222" y="3835223"/>
                  <a:pt x="4085617" y="3857405"/>
                </a:cubicBezTo>
                <a:cubicBezTo>
                  <a:pt x="4088860" y="3867132"/>
                  <a:pt x="4089657" y="3878056"/>
                  <a:pt x="4095345" y="3886587"/>
                </a:cubicBezTo>
                <a:cubicBezTo>
                  <a:pt x="4102976" y="3898033"/>
                  <a:pt x="4114800" y="3906042"/>
                  <a:pt x="4124528" y="3915770"/>
                </a:cubicBezTo>
                <a:cubicBezTo>
                  <a:pt x="4127771" y="3935225"/>
                  <a:pt x="4128019" y="3955424"/>
                  <a:pt x="4134256" y="3974136"/>
                </a:cubicBezTo>
                <a:cubicBezTo>
                  <a:pt x="4140391" y="3992542"/>
                  <a:pt x="4159884" y="4009492"/>
                  <a:pt x="4173166" y="4022775"/>
                </a:cubicBezTo>
                <a:cubicBezTo>
                  <a:pt x="4185357" y="4059346"/>
                  <a:pt x="4184796" y="4068875"/>
                  <a:pt x="4221805" y="4100596"/>
                </a:cubicBezTo>
                <a:cubicBezTo>
                  <a:pt x="4229590" y="4107269"/>
                  <a:pt x="4241260" y="4107081"/>
                  <a:pt x="4250988" y="4110324"/>
                </a:cubicBezTo>
                <a:cubicBezTo>
                  <a:pt x="4263958" y="4120052"/>
                  <a:pt x="4275821" y="4131463"/>
                  <a:pt x="4289898" y="4139507"/>
                </a:cubicBezTo>
                <a:cubicBezTo>
                  <a:pt x="4300749" y="4145707"/>
                  <a:pt x="4349574" y="4156857"/>
                  <a:pt x="4357992" y="4158962"/>
                </a:cubicBezTo>
                <a:cubicBezTo>
                  <a:pt x="4416358" y="4155719"/>
                  <a:pt x="4475170" y="4157132"/>
                  <a:pt x="4533090" y="4149234"/>
                </a:cubicBezTo>
                <a:cubicBezTo>
                  <a:pt x="4547458" y="4147275"/>
                  <a:pt x="4558749" y="4135668"/>
                  <a:pt x="4572000" y="4129779"/>
                </a:cubicBezTo>
                <a:cubicBezTo>
                  <a:pt x="4587957" y="4122687"/>
                  <a:pt x="4604426" y="4116809"/>
                  <a:pt x="4620639" y="4110324"/>
                </a:cubicBezTo>
                <a:cubicBezTo>
                  <a:pt x="4642151" y="4088812"/>
                  <a:pt x="4651921" y="4075227"/>
                  <a:pt x="4679005" y="4061685"/>
                </a:cubicBezTo>
                <a:cubicBezTo>
                  <a:pt x="4688176" y="4057099"/>
                  <a:pt x="4698460" y="4055200"/>
                  <a:pt x="4708188" y="4051958"/>
                </a:cubicBezTo>
                <a:cubicBezTo>
                  <a:pt x="4714673" y="4045473"/>
                  <a:pt x="4722924" y="4040366"/>
                  <a:pt x="4727643" y="4032502"/>
                </a:cubicBezTo>
                <a:cubicBezTo>
                  <a:pt x="4742023" y="4008535"/>
                  <a:pt x="4767678" y="3959912"/>
                  <a:pt x="4776281" y="3925498"/>
                </a:cubicBezTo>
                <a:cubicBezTo>
                  <a:pt x="4780291" y="3909458"/>
                  <a:pt x="4781999" y="3892900"/>
                  <a:pt x="4786009" y="3876860"/>
                </a:cubicBezTo>
                <a:cubicBezTo>
                  <a:pt x="4788496" y="3866912"/>
                  <a:pt x="4792919" y="3857536"/>
                  <a:pt x="4795736" y="3847677"/>
                </a:cubicBezTo>
                <a:cubicBezTo>
                  <a:pt x="4799409" y="3834822"/>
                  <a:pt x="4800967" y="3821357"/>
                  <a:pt x="4805464" y="3808766"/>
                </a:cubicBezTo>
                <a:cubicBezTo>
                  <a:pt x="4817210" y="3775877"/>
                  <a:pt x="4833331" y="3744621"/>
                  <a:pt x="4844375" y="3711490"/>
                </a:cubicBezTo>
                <a:lnTo>
                  <a:pt x="4863830" y="3653124"/>
                </a:lnTo>
                <a:cubicBezTo>
                  <a:pt x="4867073" y="3643396"/>
                  <a:pt x="4871071" y="3633889"/>
                  <a:pt x="4873558" y="3623941"/>
                </a:cubicBezTo>
                <a:cubicBezTo>
                  <a:pt x="4880043" y="3598000"/>
                  <a:pt x="4881055" y="3570035"/>
                  <a:pt x="4893013" y="3546119"/>
                </a:cubicBezTo>
                <a:cubicBezTo>
                  <a:pt x="4905983" y="3520179"/>
                  <a:pt x="4915837" y="3492429"/>
                  <a:pt x="4931924" y="3468298"/>
                </a:cubicBezTo>
                <a:cubicBezTo>
                  <a:pt x="4946280" y="3446764"/>
                  <a:pt x="4958092" y="3424912"/>
                  <a:pt x="4980562" y="3409932"/>
                </a:cubicBezTo>
                <a:cubicBezTo>
                  <a:pt x="4989094" y="3404244"/>
                  <a:pt x="5000320" y="3404244"/>
                  <a:pt x="5009745" y="3400205"/>
                </a:cubicBezTo>
                <a:cubicBezTo>
                  <a:pt x="5023074" y="3394493"/>
                  <a:pt x="5034899" y="3385335"/>
                  <a:pt x="5048656" y="3380749"/>
                </a:cubicBezTo>
                <a:cubicBezTo>
                  <a:pt x="5064341" y="3375521"/>
                  <a:pt x="5081343" y="3375372"/>
                  <a:pt x="5097294" y="3371022"/>
                </a:cubicBezTo>
                <a:cubicBezTo>
                  <a:pt x="5117079" y="3365626"/>
                  <a:pt x="5155660" y="3351566"/>
                  <a:pt x="5155660" y="3351566"/>
                </a:cubicBezTo>
                <a:cubicBezTo>
                  <a:pt x="5210783" y="3358051"/>
                  <a:pt x="5266678" y="3359777"/>
                  <a:pt x="5321030" y="3371022"/>
                </a:cubicBezTo>
                <a:cubicBezTo>
                  <a:pt x="5361195" y="3379332"/>
                  <a:pt x="5401077" y="3391590"/>
                  <a:pt x="5437762" y="3409932"/>
                </a:cubicBezTo>
                <a:cubicBezTo>
                  <a:pt x="5450732" y="3416417"/>
                  <a:pt x="5462783" y="3425220"/>
                  <a:pt x="5476673" y="3429387"/>
                </a:cubicBezTo>
                <a:cubicBezTo>
                  <a:pt x="5514036" y="3440596"/>
                  <a:pt x="5532505" y="3432984"/>
                  <a:pt x="5564222" y="3448843"/>
                </a:cubicBezTo>
                <a:cubicBezTo>
                  <a:pt x="5581133" y="3457299"/>
                  <a:pt x="5595949" y="3469571"/>
                  <a:pt x="5612860" y="3478026"/>
                </a:cubicBezTo>
                <a:cubicBezTo>
                  <a:pt x="5638532" y="3490862"/>
                  <a:pt x="5662941" y="3489159"/>
                  <a:pt x="5690681" y="3497481"/>
                </a:cubicBezTo>
                <a:cubicBezTo>
                  <a:pt x="5735297" y="3510866"/>
                  <a:pt x="5730706" y="3517215"/>
                  <a:pt x="5768502" y="3526664"/>
                </a:cubicBezTo>
                <a:lnTo>
                  <a:pt x="5846324" y="3546119"/>
                </a:lnTo>
                <a:cubicBezTo>
                  <a:pt x="5912634" y="3590327"/>
                  <a:pt x="5829026" y="3540353"/>
                  <a:pt x="5933873" y="3575302"/>
                </a:cubicBezTo>
                <a:cubicBezTo>
                  <a:pt x="5944964" y="3578999"/>
                  <a:pt x="5952109" y="3590653"/>
                  <a:pt x="5963056" y="3594758"/>
                </a:cubicBezTo>
                <a:cubicBezTo>
                  <a:pt x="5978537" y="3600563"/>
                  <a:pt x="5995481" y="3601243"/>
                  <a:pt x="6011694" y="3604485"/>
                </a:cubicBezTo>
                <a:cubicBezTo>
                  <a:pt x="6180307" y="3598000"/>
                  <a:pt x="6349223" y="3597052"/>
                  <a:pt x="6517532" y="3585030"/>
                </a:cubicBezTo>
                <a:cubicBezTo>
                  <a:pt x="6531996" y="3583997"/>
                  <a:pt x="6543114" y="3571287"/>
                  <a:pt x="6556443" y="3565575"/>
                </a:cubicBezTo>
                <a:cubicBezTo>
                  <a:pt x="6582618" y="3554357"/>
                  <a:pt x="6605713" y="3551829"/>
                  <a:pt x="6634264" y="3546119"/>
                </a:cubicBezTo>
                <a:cubicBezTo>
                  <a:pt x="6676346" y="3482995"/>
                  <a:pt x="6624982" y="3545864"/>
                  <a:pt x="6692630" y="3507209"/>
                </a:cubicBezTo>
                <a:cubicBezTo>
                  <a:pt x="6704574" y="3500384"/>
                  <a:pt x="6712085" y="3487754"/>
                  <a:pt x="6721813" y="3478026"/>
                </a:cubicBezTo>
                <a:cubicBezTo>
                  <a:pt x="6734636" y="3439557"/>
                  <a:pt x="6728601" y="3447409"/>
                  <a:pt x="6760724" y="3409932"/>
                </a:cubicBezTo>
                <a:cubicBezTo>
                  <a:pt x="6769677" y="3399487"/>
                  <a:pt x="6781911" y="3391944"/>
                  <a:pt x="6789907" y="3380749"/>
                </a:cubicBezTo>
                <a:cubicBezTo>
                  <a:pt x="6861053" y="3281145"/>
                  <a:pt x="6771467" y="3392028"/>
                  <a:pt x="6819090" y="3312656"/>
                </a:cubicBezTo>
                <a:cubicBezTo>
                  <a:pt x="6823809" y="3304792"/>
                  <a:pt x="6832060" y="3299685"/>
                  <a:pt x="6838545" y="3293200"/>
                </a:cubicBezTo>
                <a:cubicBezTo>
                  <a:pt x="6841788" y="3276987"/>
                  <a:pt x="6844686" y="3260702"/>
                  <a:pt x="6848273" y="3244562"/>
                </a:cubicBezTo>
                <a:cubicBezTo>
                  <a:pt x="6851173" y="3231511"/>
                  <a:pt x="6858418" y="3219014"/>
                  <a:pt x="6858000" y="3205651"/>
                </a:cubicBezTo>
                <a:cubicBezTo>
                  <a:pt x="6849804" y="2943398"/>
                  <a:pt x="6877292" y="3010774"/>
                  <a:pt x="6819090" y="2894366"/>
                </a:cubicBezTo>
                <a:cubicBezTo>
                  <a:pt x="6815847" y="2878153"/>
                  <a:pt x="6815167" y="2861209"/>
                  <a:pt x="6809362" y="2845728"/>
                </a:cubicBezTo>
                <a:cubicBezTo>
                  <a:pt x="6798793" y="2817544"/>
                  <a:pt x="6787212" y="2818041"/>
                  <a:pt x="6770451" y="2797090"/>
                </a:cubicBezTo>
                <a:cubicBezTo>
                  <a:pt x="6758217" y="2781798"/>
                  <a:pt x="6749607" y="2759291"/>
                  <a:pt x="6731541" y="2748451"/>
                </a:cubicBezTo>
                <a:cubicBezTo>
                  <a:pt x="6722748" y="2743175"/>
                  <a:pt x="6712086" y="2741966"/>
                  <a:pt x="6702358" y="2738724"/>
                </a:cubicBezTo>
                <a:cubicBezTo>
                  <a:pt x="6689388" y="2728996"/>
                  <a:pt x="6677349" y="2717882"/>
                  <a:pt x="6663447" y="2709541"/>
                </a:cubicBezTo>
                <a:cubicBezTo>
                  <a:pt x="6644795" y="2698350"/>
                  <a:pt x="6622901" y="2692832"/>
                  <a:pt x="6605081" y="2680358"/>
                </a:cubicBezTo>
                <a:cubicBezTo>
                  <a:pt x="6590054" y="2669839"/>
                  <a:pt x="6580650" y="2652708"/>
                  <a:pt x="6566171" y="2641447"/>
                </a:cubicBezTo>
                <a:cubicBezTo>
                  <a:pt x="6531714" y="2614647"/>
                  <a:pt x="6523009" y="2614090"/>
                  <a:pt x="6488349" y="2602536"/>
                </a:cubicBezTo>
                <a:cubicBezTo>
                  <a:pt x="6475379" y="2592808"/>
                  <a:pt x="6462721" y="2582650"/>
                  <a:pt x="6449439" y="2573353"/>
                </a:cubicBezTo>
                <a:cubicBezTo>
                  <a:pt x="6430283" y="2559944"/>
                  <a:pt x="6407607" y="2550977"/>
                  <a:pt x="6391073" y="2534443"/>
                </a:cubicBezTo>
                <a:cubicBezTo>
                  <a:pt x="6334167" y="2477538"/>
                  <a:pt x="6355152" y="2504883"/>
                  <a:pt x="6322979" y="2456622"/>
                </a:cubicBezTo>
                <a:cubicBezTo>
                  <a:pt x="6299186" y="2337657"/>
                  <a:pt x="6325955" y="2461046"/>
                  <a:pt x="6303524" y="2378800"/>
                </a:cubicBezTo>
                <a:cubicBezTo>
                  <a:pt x="6296489" y="2353003"/>
                  <a:pt x="6284068" y="2300979"/>
                  <a:pt x="6284068" y="2300979"/>
                </a:cubicBezTo>
                <a:cubicBezTo>
                  <a:pt x="6290553" y="2213430"/>
                  <a:pt x="6294789" y="2125685"/>
                  <a:pt x="6303524" y="2038332"/>
                </a:cubicBezTo>
                <a:cubicBezTo>
                  <a:pt x="6304544" y="2028129"/>
                  <a:pt x="6310764" y="2019097"/>
                  <a:pt x="6313251" y="2009149"/>
                </a:cubicBezTo>
                <a:cubicBezTo>
                  <a:pt x="6317261" y="1993109"/>
                  <a:pt x="6319392" y="1976651"/>
                  <a:pt x="6322979" y="1960511"/>
                </a:cubicBezTo>
                <a:cubicBezTo>
                  <a:pt x="6328978" y="1933515"/>
                  <a:pt x="6338143" y="1896327"/>
                  <a:pt x="6352162" y="1872962"/>
                </a:cubicBezTo>
                <a:cubicBezTo>
                  <a:pt x="6368899" y="1845067"/>
                  <a:pt x="6388718" y="1826679"/>
                  <a:pt x="6410528" y="1804868"/>
                </a:cubicBezTo>
                <a:cubicBezTo>
                  <a:pt x="6432735" y="1738249"/>
                  <a:pt x="6402651" y="1816684"/>
                  <a:pt x="6468894" y="1717319"/>
                </a:cubicBezTo>
                <a:cubicBezTo>
                  <a:pt x="6474582" y="1708787"/>
                  <a:pt x="6472934" y="1696668"/>
                  <a:pt x="6478622" y="1688136"/>
                </a:cubicBezTo>
                <a:cubicBezTo>
                  <a:pt x="6492670" y="1667064"/>
                  <a:pt x="6512737" y="1650517"/>
                  <a:pt x="6527260" y="1629770"/>
                </a:cubicBezTo>
                <a:cubicBezTo>
                  <a:pt x="6582221" y="1551254"/>
                  <a:pt x="6516599" y="1620975"/>
                  <a:pt x="6566171" y="1571405"/>
                </a:cubicBezTo>
                <a:cubicBezTo>
                  <a:pt x="6586262" y="1511128"/>
                  <a:pt x="6561971" y="1569502"/>
                  <a:pt x="6595354" y="1522766"/>
                </a:cubicBezTo>
                <a:cubicBezTo>
                  <a:pt x="6606343" y="1507381"/>
                  <a:pt x="6614048" y="1489860"/>
                  <a:pt x="6624536" y="1474128"/>
                </a:cubicBezTo>
                <a:cubicBezTo>
                  <a:pt x="6633529" y="1460638"/>
                  <a:pt x="6644422" y="1448499"/>
                  <a:pt x="6653719" y="1435217"/>
                </a:cubicBezTo>
                <a:cubicBezTo>
                  <a:pt x="6737538" y="1315476"/>
                  <a:pt x="6653698" y="1428759"/>
                  <a:pt x="6721813" y="1337941"/>
                </a:cubicBezTo>
                <a:cubicBezTo>
                  <a:pt x="6744945" y="1268548"/>
                  <a:pt x="6712144" y="1352446"/>
                  <a:pt x="6760724" y="1279575"/>
                </a:cubicBezTo>
                <a:cubicBezTo>
                  <a:pt x="6766412" y="1271043"/>
                  <a:pt x="6766770" y="1259962"/>
                  <a:pt x="6770451" y="1250392"/>
                </a:cubicBezTo>
                <a:cubicBezTo>
                  <a:pt x="6782988" y="1217796"/>
                  <a:pt x="6798318" y="1186246"/>
                  <a:pt x="6809362" y="1153115"/>
                </a:cubicBezTo>
                <a:cubicBezTo>
                  <a:pt x="6834339" y="1078183"/>
                  <a:pt x="6821200" y="1113790"/>
                  <a:pt x="6848273" y="1046111"/>
                </a:cubicBezTo>
                <a:cubicBezTo>
                  <a:pt x="6846098" y="1015668"/>
                  <a:pt x="6848875" y="896234"/>
                  <a:pt x="6819090" y="851558"/>
                </a:cubicBezTo>
                <a:cubicBezTo>
                  <a:pt x="6783630" y="798370"/>
                  <a:pt x="6819964" y="842413"/>
                  <a:pt x="6760724" y="802919"/>
                </a:cubicBezTo>
                <a:cubicBezTo>
                  <a:pt x="6753093" y="797832"/>
                  <a:pt x="6748314" y="789335"/>
                  <a:pt x="6741268" y="783464"/>
                </a:cubicBezTo>
                <a:cubicBezTo>
                  <a:pt x="6729875" y="773970"/>
                  <a:pt x="6689261" y="744018"/>
                  <a:pt x="6673175" y="734826"/>
                </a:cubicBezTo>
                <a:cubicBezTo>
                  <a:pt x="6629685" y="709975"/>
                  <a:pt x="6644774" y="720528"/>
                  <a:pt x="6605081" y="705643"/>
                </a:cubicBezTo>
                <a:cubicBezTo>
                  <a:pt x="6588731" y="699512"/>
                  <a:pt x="6572853" y="692154"/>
                  <a:pt x="6556443" y="686187"/>
                </a:cubicBezTo>
                <a:cubicBezTo>
                  <a:pt x="6537170" y="679179"/>
                  <a:pt x="6516420" y="675903"/>
                  <a:pt x="6498077" y="666732"/>
                </a:cubicBezTo>
                <a:cubicBezTo>
                  <a:pt x="6485107" y="660247"/>
                  <a:pt x="6473585" y="648822"/>
                  <a:pt x="6459166" y="647277"/>
                </a:cubicBezTo>
                <a:cubicBezTo>
                  <a:pt x="6381720" y="638979"/>
                  <a:pt x="6303523" y="640792"/>
                  <a:pt x="6225702" y="637549"/>
                </a:cubicBezTo>
                <a:cubicBezTo>
                  <a:pt x="6127903" y="588650"/>
                  <a:pt x="6251294" y="646079"/>
                  <a:pt x="6138154" y="608366"/>
                </a:cubicBezTo>
                <a:cubicBezTo>
                  <a:pt x="6124397" y="603780"/>
                  <a:pt x="6112821" y="594003"/>
                  <a:pt x="6099243" y="588911"/>
                </a:cubicBezTo>
                <a:cubicBezTo>
                  <a:pt x="6086725" y="584217"/>
                  <a:pt x="6073302" y="582426"/>
                  <a:pt x="6060332" y="579183"/>
                </a:cubicBezTo>
                <a:cubicBezTo>
                  <a:pt x="6047362" y="569455"/>
                  <a:pt x="6032193" y="562117"/>
                  <a:pt x="6021422" y="550000"/>
                </a:cubicBezTo>
                <a:cubicBezTo>
                  <a:pt x="6005888" y="532524"/>
                  <a:pt x="5982511" y="491634"/>
                  <a:pt x="5982511" y="491634"/>
                </a:cubicBezTo>
                <a:cubicBezTo>
                  <a:pt x="5952661" y="372239"/>
                  <a:pt x="5995316" y="524312"/>
                  <a:pt x="5953328" y="423541"/>
                </a:cubicBezTo>
                <a:cubicBezTo>
                  <a:pt x="5941497" y="395146"/>
                  <a:pt x="5931606" y="365835"/>
                  <a:pt x="5924145" y="335992"/>
                </a:cubicBezTo>
                <a:cubicBezTo>
                  <a:pt x="5920902" y="323022"/>
                  <a:pt x="5921154" y="308629"/>
                  <a:pt x="5914417" y="297081"/>
                </a:cubicBezTo>
                <a:cubicBezTo>
                  <a:pt x="5898079" y="269073"/>
                  <a:pt x="5874037" y="246240"/>
                  <a:pt x="5856051" y="219260"/>
                </a:cubicBezTo>
                <a:lnTo>
                  <a:pt x="5817141" y="160894"/>
                </a:lnTo>
                <a:cubicBezTo>
                  <a:pt x="5810656" y="151166"/>
                  <a:pt x="5807413" y="138196"/>
                  <a:pt x="5797685" y="131711"/>
                </a:cubicBezTo>
                <a:cubicBezTo>
                  <a:pt x="5787957" y="125226"/>
                  <a:pt x="5778015" y="119051"/>
                  <a:pt x="5768502" y="112256"/>
                </a:cubicBezTo>
                <a:cubicBezTo>
                  <a:pt x="5755309" y="102833"/>
                  <a:pt x="5744093" y="90324"/>
                  <a:pt x="5729592" y="83073"/>
                </a:cubicBezTo>
                <a:cubicBezTo>
                  <a:pt x="5717634" y="77094"/>
                  <a:pt x="5703487" y="77187"/>
                  <a:pt x="5690681" y="73345"/>
                </a:cubicBezTo>
                <a:cubicBezTo>
                  <a:pt x="5671038" y="67452"/>
                  <a:pt x="5652100" y="59286"/>
                  <a:pt x="5632315" y="53890"/>
                </a:cubicBezTo>
                <a:cubicBezTo>
                  <a:pt x="5616364" y="49540"/>
                  <a:pt x="5599717" y="48172"/>
                  <a:pt x="5583677" y="44162"/>
                </a:cubicBezTo>
                <a:cubicBezTo>
                  <a:pt x="5561601" y="38643"/>
                  <a:pt x="5523703" y="21672"/>
                  <a:pt x="5505856" y="14979"/>
                </a:cubicBezTo>
                <a:cubicBezTo>
                  <a:pt x="5496255" y="11379"/>
                  <a:pt x="5486401" y="8494"/>
                  <a:pt x="5476673" y="5251"/>
                </a:cubicBezTo>
                <a:cubicBezTo>
                  <a:pt x="5372911" y="11736"/>
                  <a:pt x="5268680" y="12902"/>
                  <a:pt x="5165388" y="24707"/>
                </a:cubicBezTo>
                <a:cubicBezTo>
                  <a:pt x="5153772" y="26035"/>
                  <a:pt x="5147152" y="40057"/>
                  <a:pt x="5136205" y="44162"/>
                </a:cubicBezTo>
                <a:cubicBezTo>
                  <a:pt x="4980562" y="102528"/>
                  <a:pt x="5197841" y="0"/>
                  <a:pt x="5038928" y="73345"/>
                </a:cubicBezTo>
                <a:cubicBezTo>
                  <a:pt x="4997178" y="92615"/>
                  <a:pt x="4967614" y="99257"/>
                  <a:pt x="4941651" y="131711"/>
                </a:cubicBezTo>
                <a:cubicBezTo>
                  <a:pt x="4934348" y="140840"/>
                  <a:pt x="4928991" y="151380"/>
                  <a:pt x="4922196" y="160894"/>
                </a:cubicBezTo>
                <a:cubicBezTo>
                  <a:pt x="4912773" y="174087"/>
                  <a:pt x="4902437" y="186612"/>
                  <a:pt x="4893013" y="199805"/>
                </a:cubicBezTo>
                <a:cubicBezTo>
                  <a:pt x="4886218" y="209318"/>
                  <a:pt x="4880861" y="219858"/>
                  <a:pt x="4873558" y="228987"/>
                </a:cubicBezTo>
                <a:cubicBezTo>
                  <a:pt x="4867828" y="236149"/>
                  <a:pt x="4859190" y="240812"/>
                  <a:pt x="4854102" y="248443"/>
                </a:cubicBezTo>
                <a:cubicBezTo>
                  <a:pt x="4846058" y="260508"/>
                  <a:pt x="4840359" y="274025"/>
                  <a:pt x="4834647" y="287353"/>
                </a:cubicBezTo>
                <a:cubicBezTo>
                  <a:pt x="4830608" y="296778"/>
                  <a:pt x="4830195" y="307743"/>
                  <a:pt x="4824919" y="316536"/>
                </a:cubicBezTo>
                <a:cubicBezTo>
                  <a:pt x="4820200" y="324400"/>
                  <a:pt x="4810551" y="328361"/>
                  <a:pt x="4805464" y="335992"/>
                </a:cubicBezTo>
                <a:cubicBezTo>
                  <a:pt x="4797420" y="348058"/>
                  <a:pt x="4793694" y="362605"/>
                  <a:pt x="4786009" y="374902"/>
                </a:cubicBezTo>
                <a:cubicBezTo>
                  <a:pt x="4777416" y="388650"/>
                  <a:pt x="4766249" y="400620"/>
                  <a:pt x="4756826" y="413813"/>
                </a:cubicBezTo>
                <a:cubicBezTo>
                  <a:pt x="4741625" y="435094"/>
                  <a:pt x="4719545" y="471192"/>
                  <a:pt x="4708188" y="491634"/>
                </a:cubicBezTo>
                <a:cubicBezTo>
                  <a:pt x="4685058" y="533268"/>
                  <a:pt x="4689959" y="536609"/>
                  <a:pt x="4659549" y="579183"/>
                </a:cubicBezTo>
                <a:cubicBezTo>
                  <a:pt x="4654218" y="586646"/>
                  <a:pt x="4645181" y="591008"/>
                  <a:pt x="4640094" y="598639"/>
                </a:cubicBezTo>
                <a:cubicBezTo>
                  <a:pt x="4632050" y="610705"/>
                  <a:pt x="4629067" y="625749"/>
                  <a:pt x="4620639" y="637549"/>
                </a:cubicBezTo>
                <a:cubicBezTo>
                  <a:pt x="4612643" y="648744"/>
                  <a:pt x="4600263" y="656164"/>
                  <a:pt x="4591456" y="666732"/>
                </a:cubicBezTo>
                <a:cubicBezTo>
                  <a:pt x="4566091" y="697169"/>
                  <a:pt x="4567604" y="725832"/>
                  <a:pt x="4513634" y="734826"/>
                </a:cubicBezTo>
                <a:lnTo>
                  <a:pt x="4455268" y="744553"/>
                </a:lnTo>
                <a:cubicBezTo>
                  <a:pt x="4426085" y="741311"/>
                  <a:pt x="4396205" y="741947"/>
                  <a:pt x="4367719" y="734826"/>
                </a:cubicBezTo>
                <a:cubicBezTo>
                  <a:pt x="4356377" y="731990"/>
                  <a:pt x="4348993" y="720599"/>
                  <a:pt x="4338536" y="715370"/>
                </a:cubicBezTo>
                <a:cubicBezTo>
                  <a:pt x="4322918" y="707561"/>
                  <a:pt x="4305855" y="703007"/>
                  <a:pt x="4289898" y="695915"/>
                </a:cubicBezTo>
                <a:cubicBezTo>
                  <a:pt x="4276647" y="690026"/>
                  <a:pt x="4264745" y="681046"/>
                  <a:pt x="4250988" y="676460"/>
                </a:cubicBezTo>
                <a:cubicBezTo>
                  <a:pt x="4225621" y="668005"/>
                  <a:pt x="4173166" y="657005"/>
                  <a:pt x="4173166" y="657005"/>
                </a:cubicBezTo>
                <a:cubicBezTo>
                  <a:pt x="4160196" y="650520"/>
                  <a:pt x="4146846" y="644744"/>
                  <a:pt x="4134256" y="637549"/>
                </a:cubicBezTo>
                <a:cubicBezTo>
                  <a:pt x="4124105" y="631748"/>
                  <a:pt x="4115530" y="623322"/>
                  <a:pt x="4105073" y="618094"/>
                </a:cubicBezTo>
                <a:cubicBezTo>
                  <a:pt x="4091113" y="611114"/>
                  <a:pt x="4049452" y="601757"/>
                  <a:pt x="4036979" y="598639"/>
                </a:cubicBezTo>
                <a:cubicBezTo>
                  <a:pt x="4030494" y="592154"/>
                  <a:pt x="4026111" y="582403"/>
                  <a:pt x="4017524" y="579183"/>
                </a:cubicBezTo>
                <a:cubicBezTo>
                  <a:pt x="3999056" y="572258"/>
                  <a:pt x="3978412" y="573735"/>
                  <a:pt x="3959158" y="569456"/>
                </a:cubicBezTo>
                <a:cubicBezTo>
                  <a:pt x="3949148" y="567232"/>
                  <a:pt x="3939703" y="562971"/>
                  <a:pt x="3929975" y="559728"/>
                </a:cubicBezTo>
                <a:cubicBezTo>
                  <a:pt x="3891064" y="562971"/>
                  <a:pt x="3851757" y="563037"/>
                  <a:pt x="3813243" y="569456"/>
                </a:cubicBezTo>
                <a:cubicBezTo>
                  <a:pt x="3793014" y="572827"/>
                  <a:pt x="3774332" y="582426"/>
                  <a:pt x="3754877" y="588911"/>
                </a:cubicBezTo>
                <a:lnTo>
                  <a:pt x="3725694" y="598639"/>
                </a:lnTo>
                <a:cubicBezTo>
                  <a:pt x="3717128" y="607205"/>
                  <a:pt x="3679595" y="640922"/>
                  <a:pt x="3677056" y="657005"/>
                </a:cubicBezTo>
                <a:cubicBezTo>
                  <a:pt x="3655666" y="792473"/>
                  <a:pt x="3718816" y="802207"/>
                  <a:pt x="3638145" y="822375"/>
                </a:cubicBezTo>
                <a:cubicBezTo>
                  <a:pt x="3634999" y="823161"/>
                  <a:pt x="3675435" y="820754"/>
                  <a:pt x="3677056" y="822375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357291" y="1935296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</a:rPr>
              <a:t>Escola Pública</a:t>
            </a:r>
            <a:endParaRPr lang="pt-BR" sz="4000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034" y="347728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Gestão Democrática - Conselho Escolar</a:t>
            </a:r>
            <a:endParaRPr lang="pt-BR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714612" y="442913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/>
              <a:t>Projeto-Político-Pedagógico</a:t>
            </a:r>
            <a:endParaRPr lang="pt-BR" sz="2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14348" y="38377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Saberes Coletivos - Diálogos entre Trabalhadores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357159" y="571480"/>
            <a:ext cx="8358245" cy="6143668"/>
            <a:chOff x="357159" y="571480"/>
            <a:chExt cx="8358245" cy="6143668"/>
          </a:xfrm>
        </p:grpSpPr>
        <p:sp>
          <p:nvSpPr>
            <p:cNvPr id="22" name="Forma livre 21"/>
            <p:cNvSpPr/>
            <p:nvPr/>
          </p:nvSpPr>
          <p:spPr>
            <a:xfrm>
              <a:off x="357159" y="571480"/>
              <a:ext cx="8358245" cy="6143668"/>
            </a:xfrm>
            <a:custGeom>
              <a:avLst/>
              <a:gdLst>
                <a:gd name="connsiteX0" fmla="*/ 3677056 w 6877292"/>
                <a:gd name="connsiteY0" fmla="*/ 822375 h 4319011"/>
                <a:gd name="connsiteX1" fmla="*/ 3647873 w 6877292"/>
                <a:gd name="connsiteY1" fmla="*/ 832102 h 4319011"/>
                <a:gd name="connsiteX2" fmla="*/ 3482502 w 6877292"/>
                <a:gd name="connsiteY2" fmla="*/ 812647 h 4319011"/>
                <a:gd name="connsiteX3" fmla="*/ 3433864 w 6877292"/>
                <a:gd name="connsiteY3" fmla="*/ 793192 h 4319011"/>
                <a:gd name="connsiteX4" fmla="*/ 3365771 w 6877292"/>
                <a:gd name="connsiteY4" fmla="*/ 764009 h 4319011"/>
                <a:gd name="connsiteX5" fmla="*/ 3307405 w 6877292"/>
                <a:gd name="connsiteY5" fmla="*/ 705643 h 4319011"/>
                <a:gd name="connsiteX6" fmla="*/ 3278222 w 6877292"/>
                <a:gd name="connsiteY6" fmla="*/ 666732 h 4319011"/>
                <a:gd name="connsiteX7" fmla="*/ 3219856 w 6877292"/>
                <a:gd name="connsiteY7" fmla="*/ 608366 h 4319011"/>
                <a:gd name="connsiteX8" fmla="*/ 3200400 w 6877292"/>
                <a:gd name="connsiteY8" fmla="*/ 588911 h 4319011"/>
                <a:gd name="connsiteX9" fmla="*/ 3190673 w 6877292"/>
                <a:gd name="connsiteY9" fmla="*/ 559728 h 4319011"/>
                <a:gd name="connsiteX10" fmla="*/ 3171217 w 6877292"/>
                <a:gd name="connsiteY10" fmla="*/ 540273 h 4319011"/>
                <a:gd name="connsiteX11" fmla="*/ 3112851 w 6877292"/>
                <a:gd name="connsiteY11" fmla="*/ 511090 h 4319011"/>
                <a:gd name="connsiteX12" fmla="*/ 3064213 w 6877292"/>
                <a:gd name="connsiteY12" fmla="*/ 472179 h 4319011"/>
                <a:gd name="connsiteX13" fmla="*/ 3035030 w 6877292"/>
                <a:gd name="connsiteY13" fmla="*/ 462451 h 4319011"/>
                <a:gd name="connsiteX14" fmla="*/ 2957209 w 6877292"/>
                <a:gd name="connsiteY14" fmla="*/ 423541 h 4319011"/>
                <a:gd name="connsiteX15" fmla="*/ 2704290 w 6877292"/>
                <a:gd name="connsiteY15" fmla="*/ 413813 h 4319011"/>
                <a:gd name="connsiteX16" fmla="*/ 2626468 w 6877292"/>
                <a:gd name="connsiteY16" fmla="*/ 374902 h 4319011"/>
                <a:gd name="connsiteX17" fmla="*/ 2587558 w 6877292"/>
                <a:gd name="connsiteY17" fmla="*/ 355447 h 4319011"/>
                <a:gd name="connsiteX18" fmla="*/ 2568102 w 6877292"/>
                <a:gd name="connsiteY18" fmla="*/ 335992 h 4319011"/>
                <a:gd name="connsiteX19" fmla="*/ 2509736 w 6877292"/>
                <a:gd name="connsiteY19" fmla="*/ 297081 h 4319011"/>
                <a:gd name="connsiteX20" fmla="*/ 2451371 w 6877292"/>
                <a:gd name="connsiteY20" fmla="*/ 258170 h 4319011"/>
                <a:gd name="connsiteX21" fmla="*/ 2422188 w 6877292"/>
                <a:gd name="connsiteY21" fmla="*/ 238715 h 4319011"/>
                <a:gd name="connsiteX22" fmla="*/ 2393005 w 6877292"/>
                <a:gd name="connsiteY22" fmla="*/ 219260 h 4319011"/>
                <a:gd name="connsiteX23" fmla="*/ 2354094 w 6877292"/>
                <a:gd name="connsiteY23" fmla="*/ 199805 h 4319011"/>
                <a:gd name="connsiteX24" fmla="*/ 2324911 w 6877292"/>
                <a:gd name="connsiteY24" fmla="*/ 190077 h 4319011"/>
                <a:gd name="connsiteX25" fmla="*/ 2266545 w 6877292"/>
                <a:gd name="connsiteY25" fmla="*/ 160894 h 4319011"/>
                <a:gd name="connsiteX26" fmla="*/ 2159541 w 6877292"/>
                <a:gd name="connsiteY26" fmla="*/ 170622 h 4319011"/>
                <a:gd name="connsiteX27" fmla="*/ 2120630 w 6877292"/>
                <a:gd name="connsiteY27" fmla="*/ 180349 h 4319011"/>
                <a:gd name="connsiteX28" fmla="*/ 2081719 w 6877292"/>
                <a:gd name="connsiteY28" fmla="*/ 219260 h 4319011"/>
                <a:gd name="connsiteX29" fmla="*/ 2052536 w 6877292"/>
                <a:gd name="connsiteY29" fmla="*/ 277626 h 4319011"/>
                <a:gd name="connsiteX30" fmla="*/ 2033081 w 6877292"/>
                <a:gd name="connsiteY30" fmla="*/ 335992 h 4319011"/>
                <a:gd name="connsiteX31" fmla="*/ 2013626 w 6877292"/>
                <a:gd name="connsiteY31" fmla="*/ 374902 h 4319011"/>
                <a:gd name="connsiteX32" fmla="*/ 1994171 w 6877292"/>
                <a:gd name="connsiteY32" fmla="*/ 404085 h 4319011"/>
                <a:gd name="connsiteX33" fmla="*/ 1984443 w 6877292"/>
                <a:gd name="connsiteY33" fmla="*/ 433268 h 4319011"/>
                <a:gd name="connsiteX34" fmla="*/ 1964988 w 6877292"/>
                <a:gd name="connsiteY34" fmla="*/ 452724 h 4319011"/>
                <a:gd name="connsiteX35" fmla="*/ 1906622 w 6877292"/>
                <a:gd name="connsiteY35" fmla="*/ 511090 h 4319011"/>
                <a:gd name="connsiteX36" fmla="*/ 1799617 w 6877292"/>
                <a:gd name="connsiteY36" fmla="*/ 530545 h 4319011"/>
                <a:gd name="connsiteX37" fmla="*/ 1605064 w 6877292"/>
                <a:gd name="connsiteY37" fmla="*/ 511090 h 4319011"/>
                <a:gd name="connsiteX38" fmla="*/ 1507788 w 6877292"/>
                <a:gd name="connsiteY38" fmla="*/ 481907 h 4319011"/>
                <a:gd name="connsiteX39" fmla="*/ 1439694 w 6877292"/>
                <a:gd name="connsiteY39" fmla="*/ 462451 h 4319011"/>
                <a:gd name="connsiteX40" fmla="*/ 1235413 w 6877292"/>
                <a:gd name="connsiteY40" fmla="*/ 481907 h 4319011"/>
                <a:gd name="connsiteX41" fmla="*/ 1177047 w 6877292"/>
                <a:gd name="connsiteY41" fmla="*/ 501362 h 4319011"/>
                <a:gd name="connsiteX42" fmla="*/ 1138136 w 6877292"/>
                <a:gd name="connsiteY42" fmla="*/ 511090 h 4319011"/>
                <a:gd name="connsiteX43" fmla="*/ 1070043 w 6877292"/>
                <a:gd name="connsiteY43" fmla="*/ 588911 h 4319011"/>
                <a:gd name="connsiteX44" fmla="*/ 1050588 w 6877292"/>
                <a:gd name="connsiteY44" fmla="*/ 647277 h 4319011"/>
                <a:gd name="connsiteX45" fmla="*/ 1040860 w 6877292"/>
                <a:gd name="connsiteY45" fmla="*/ 676460 h 4319011"/>
                <a:gd name="connsiteX46" fmla="*/ 1011677 w 6877292"/>
                <a:gd name="connsiteY46" fmla="*/ 744553 h 4319011"/>
                <a:gd name="connsiteX47" fmla="*/ 1001949 w 6877292"/>
                <a:gd name="connsiteY47" fmla="*/ 841830 h 4319011"/>
                <a:gd name="connsiteX48" fmla="*/ 982494 w 6877292"/>
                <a:gd name="connsiteY48" fmla="*/ 890468 h 4319011"/>
                <a:gd name="connsiteX49" fmla="*/ 972766 w 6877292"/>
                <a:gd name="connsiteY49" fmla="*/ 929379 h 4319011"/>
                <a:gd name="connsiteX50" fmla="*/ 953311 w 6877292"/>
                <a:gd name="connsiteY50" fmla="*/ 968290 h 4319011"/>
                <a:gd name="connsiteX51" fmla="*/ 914400 w 6877292"/>
                <a:gd name="connsiteY51" fmla="*/ 1016928 h 4319011"/>
                <a:gd name="connsiteX52" fmla="*/ 875490 w 6877292"/>
                <a:gd name="connsiteY52" fmla="*/ 1046111 h 4319011"/>
                <a:gd name="connsiteX53" fmla="*/ 340468 w 6877292"/>
                <a:gd name="connsiteY53" fmla="*/ 1075294 h 4319011"/>
                <a:gd name="connsiteX54" fmla="*/ 311285 w 6877292"/>
                <a:gd name="connsiteY54" fmla="*/ 1085022 h 4319011"/>
                <a:gd name="connsiteX55" fmla="*/ 272375 w 6877292"/>
                <a:gd name="connsiteY55" fmla="*/ 1094749 h 4319011"/>
                <a:gd name="connsiteX56" fmla="*/ 243192 w 6877292"/>
                <a:gd name="connsiteY56" fmla="*/ 1114205 h 4319011"/>
                <a:gd name="connsiteX57" fmla="*/ 204281 w 6877292"/>
                <a:gd name="connsiteY57" fmla="*/ 1172570 h 4319011"/>
                <a:gd name="connsiteX58" fmla="*/ 184826 w 6877292"/>
                <a:gd name="connsiteY58" fmla="*/ 1201753 h 4319011"/>
                <a:gd name="connsiteX59" fmla="*/ 175098 w 6877292"/>
                <a:gd name="connsiteY59" fmla="*/ 1250392 h 4319011"/>
                <a:gd name="connsiteX60" fmla="*/ 155643 w 6877292"/>
                <a:gd name="connsiteY60" fmla="*/ 1289302 h 4319011"/>
                <a:gd name="connsiteX61" fmla="*/ 145915 w 6877292"/>
                <a:gd name="connsiteY61" fmla="*/ 1328213 h 4319011"/>
                <a:gd name="connsiteX62" fmla="*/ 155643 w 6877292"/>
                <a:gd name="connsiteY62" fmla="*/ 1386579 h 4319011"/>
                <a:gd name="connsiteX63" fmla="*/ 184826 w 6877292"/>
                <a:gd name="connsiteY63" fmla="*/ 1464400 h 4319011"/>
                <a:gd name="connsiteX64" fmla="*/ 214009 w 6877292"/>
                <a:gd name="connsiteY64" fmla="*/ 1571405 h 4319011"/>
                <a:gd name="connsiteX65" fmla="*/ 184826 w 6877292"/>
                <a:gd name="connsiteY65" fmla="*/ 1765958 h 4319011"/>
                <a:gd name="connsiteX66" fmla="*/ 145915 w 6877292"/>
                <a:gd name="connsiteY66" fmla="*/ 1804868 h 4319011"/>
                <a:gd name="connsiteX67" fmla="*/ 116732 w 6877292"/>
                <a:gd name="connsiteY67" fmla="*/ 1814596 h 4319011"/>
                <a:gd name="connsiteX68" fmla="*/ 87549 w 6877292"/>
                <a:gd name="connsiteY68" fmla="*/ 1843779 h 4319011"/>
                <a:gd name="connsiteX69" fmla="*/ 38911 w 6877292"/>
                <a:gd name="connsiteY69" fmla="*/ 1931328 h 4319011"/>
                <a:gd name="connsiteX70" fmla="*/ 19456 w 6877292"/>
                <a:gd name="connsiteY70" fmla="*/ 1970239 h 4319011"/>
                <a:gd name="connsiteX71" fmla="*/ 0 w 6877292"/>
                <a:gd name="connsiteY71" fmla="*/ 2028605 h 4319011"/>
                <a:gd name="connsiteX72" fmla="*/ 9728 w 6877292"/>
                <a:gd name="connsiteY72" fmla="*/ 2174519 h 4319011"/>
                <a:gd name="connsiteX73" fmla="*/ 29183 w 6877292"/>
                <a:gd name="connsiteY73" fmla="*/ 2203702 h 4319011"/>
                <a:gd name="connsiteX74" fmla="*/ 38911 w 6877292"/>
                <a:gd name="connsiteY74" fmla="*/ 2252341 h 4319011"/>
                <a:gd name="connsiteX75" fmla="*/ 68094 w 6877292"/>
                <a:gd name="connsiteY75" fmla="*/ 2281524 h 4319011"/>
                <a:gd name="connsiteX76" fmla="*/ 97277 w 6877292"/>
                <a:gd name="connsiteY76" fmla="*/ 2320434 h 4319011"/>
                <a:gd name="connsiteX77" fmla="*/ 116732 w 6877292"/>
                <a:gd name="connsiteY77" fmla="*/ 2359345 h 4319011"/>
                <a:gd name="connsiteX78" fmla="*/ 165371 w 6877292"/>
                <a:gd name="connsiteY78" fmla="*/ 2437166 h 4319011"/>
                <a:gd name="connsiteX79" fmla="*/ 175098 w 6877292"/>
                <a:gd name="connsiteY79" fmla="*/ 2466349 h 4319011"/>
                <a:gd name="connsiteX80" fmla="*/ 194554 w 6877292"/>
                <a:gd name="connsiteY80" fmla="*/ 2485805 h 4319011"/>
                <a:gd name="connsiteX81" fmla="*/ 214009 w 6877292"/>
                <a:gd name="connsiteY81" fmla="*/ 2563626 h 4319011"/>
                <a:gd name="connsiteX82" fmla="*/ 175098 w 6877292"/>
                <a:gd name="connsiteY82" fmla="*/ 2651175 h 4319011"/>
                <a:gd name="connsiteX83" fmla="*/ 165371 w 6877292"/>
                <a:gd name="connsiteY83" fmla="*/ 2680358 h 4319011"/>
                <a:gd name="connsiteX84" fmla="*/ 145915 w 6877292"/>
                <a:gd name="connsiteY84" fmla="*/ 2719268 h 4319011"/>
                <a:gd name="connsiteX85" fmla="*/ 126460 w 6877292"/>
                <a:gd name="connsiteY85" fmla="*/ 2787362 h 4319011"/>
                <a:gd name="connsiteX86" fmla="*/ 116732 w 6877292"/>
                <a:gd name="connsiteY86" fmla="*/ 2816545 h 4319011"/>
                <a:gd name="connsiteX87" fmla="*/ 136188 w 6877292"/>
                <a:gd name="connsiteY87" fmla="*/ 2933277 h 4319011"/>
                <a:gd name="connsiteX88" fmla="*/ 145915 w 6877292"/>
                <a:gd name="connsiteY88" fmla="*/ 2972187 h 4319011"/>
                <a:gd name="connsiteX89" fmla="*/ 194554 w 6877292"/>
                <a:gd name="connsiteY89" fmla="*/ 3050009 h 4319011"/>
                <a:gd name="connsiteX90" fmla="*/ 214009 w 6877292"/>
                <a:gd name="connsiteY90" fmla="*/ 3098647 h 4319011"/>
                <a:gd name="connsiteX91" fmla="*/ 291830 w 6877292"/>
                <a:gd name="connsiteY91" fmla="*/ 3147285 h 4319011"/>
                <a:gd name="connsiteX92" fmla="*/ 359924 w 6877292"/>
                <a:gd name="connsiteY92" fmla="*/ 3186196 h 4319011"/>
                <a:gd name="connsiteX93" fmla="*/ 398834 w 6877292"/>
                <a:gd name="connsiteY93" fmla="*/ 3195924 h 4319011"/>
                <a:gd name="connsiteX94" fmla="*/ 690664 w 6877292"/>
                <a:gd name="connsiteY94" fmla="*/ 3215379 h 4319011"/>
                <a:gd name="connsiteX95" fmla="*/ 778213 w 6877292"/>
                <a:gd name="connsiteY95" fmla="*/ 3234834 h 4319011"/>
                <a:gd name="connsiteX96" fmla="*/ 836579 w 6877292"/>
                <a:gd name="connsiteY96" fmla="*/ 3264017 h 4319011"/>
                <a:gd name="connsiteX97" fmla="*/ 894945 w 6877292"/>
                <a:gd name="connsiteY97" fmla="*/ 3332111 h 4319011"/>
                <a:gd name="connsiteX98" fmla="*/ 904673 w 6877292"/>
                <a:gd name="connsiteY98" fmla="*/ 3371022 h 4319011"/>
                <a:gd name="connsiteX99" fmla="*/ 914400 w 6877292"/>
                <a:gd name="connsiteY99" fmla="*/ 3419660 h 4319011"/>
                <a:gd name="connsiteX100" fmla="*/ 933856 w 6877292"/>
                <a:gd name="connsiteY100" fmla="*/ 3478026 h 4319011"/>
                <a:gd name="connsiteX101" fmla="*/ 953311 w 6877292"/>
                <a:gd name="connsiteY101" fmla="*/ 3536392 h 4319011"/>
                <a:gd name="connsiteX102" fmla="*/ 982494 w 6877292"/>
                <a:gd name="connsiteY102" fmla="*/ 3565575 h 4319011"/>
                <a:gd name="connsiteX103" fmla="*/ 1021405 w 6877292"/>
                <a:gd name="connsiteY103" fmla="*/ 3633668 h 4319011"/>
                <a:gd name="connsiteX104" fmla="*/ 1050588 w 6877292"/>
                <a:gd name="connsiteY104" fmla="*/ 3643396 h 4319011"/>
                <a:gd name="connsiteX105" fmla="*/ 1089498 w 6877292"/>
                <a:gd name="connsiteY105" fmla="*/ 3662851 h 4319011"/>
                <a:gd name="connsiteX106" fmla="*/ 1215958 w 6877292"/>
                <a:gd name="connsiteY106" fmla="*/ 3623941 h 4319011"/>
                <a:gd name="connsiteX107" fmla="*/ 1245141 w 6877292"/>
                <a:gd name="connsiteY107" fmla="*/ 3614213 h 4319011"/>
                <a:gd name="connsiteX108" fmla="*/ 1439694 w 6877292"/>
                <a:gd name="connsiteY108" fmla="*/ 3623941 h 4319011"/>
                <a:gd name="connsiteX109" fmla="*/ 1536971 w 6877292"/>
                <a:gd name="connsiteY109" fmla="*/ 3653124 h 4319011"/>
                <a:gd name="connsiteX110" fmla="*/ 1575881 w 6877292"/>
                <a:gd name="connsiteY110" fmla="*/ 3662851 h 4319011"/>
                <a:gd name="connsiteX111" fmla="*/ 1614792 w 6877292"/>
                <a:gd name="connsiteY111" fmla="*/ 3682307 h 4319011"/>
                <a:gd name="connsiteX112" fmla="*/ 1673158 w 6877292"/>
                <a:gd name="connsiteY112" fmla="*/ 3701762 h 4319011"/>
                <a:gd name="connsiteX113" fmla="*/ 1682885 w 6877292"/>
                <a:gd name="connsiteY113" fmla="*/ 3730945 h 4319011"/>
                <a:gd name="connsiteX114" fmla="*/ 1702341 w 6877292"/>
                <a:gd name="connsiteY114" fmla="*/ 3750400 h 4319011"/>
                <a:gd name="connsiteX115" fmla="*/ 1721796 w 6877292"/>
                <a:gd name="connsiteY115" fmla="*/ 3779583 h 4319011"/>
                <a:gd name="connsiteX116" fmla="*/ 1741251 w 6877292"/>
                <a:gd name="connsiteY116" fmla="*/ 3818494 h 4319011"/>
                <a:gd name="connsiteX117" fmla="*/ 1789890 w 6877292"/>
                <a:gd name="connsiteY117" fmla="*/ 3876860 h 4319011"/>
                <a:gd name="connsiteX118" fmla="*/ 1838528 w 6877292"/>
                <a:gd name="connsiteY118" fmla="*/ 3944953 h 4319011"/>
                <a:gd name="connsiteX119" fmla="*/ 1926077 w 6877292"/>
                <a:gd name="connsiteY119" fmla="*/ 4022775 h 4319011"/>
                <a:gd name="connsiteX120" fmla="*/ 1974715 w 6877292"/>
                <a:gd name="connsiteY120" fmla="*/ 4042230 h 4319011"/>
                <a:gd name="connsiteX121" fmla="*/ 2062264 w 6877292"/>
                <a:gd name="connsiteY121" fmla="*/ 4081141 h 4319011"/>
                <a:gd name="connsiteX122" fmla="*/ 2140085 w 6877292"/>
                <a:gd name="connsiteY122" fmla="*/ 4100596 h 4319011"/>
                <a:gd name="connsiteX123" fmla="*/ 2256817 w 6877292"/>
                <a:gd name="connsiteY123" fmla="*/ 4081141 h 4319011"/>
                <a:gd name="connsiteX124" fmla="*/ 2305456 w 6877292"/>
                <a:gd name="connsiteY124" fmla="*/ 4051958 h 4319011"/>
                <a:gd name="connsiteX125" fmla="*/ 2334639 w 6877292"/>
                <a:gd name="connsiteY125" fmla="*/ 4042230 h 4319011"/>
                <a:gd name="connsiteX126" fmla="*/ 2363822 w 6877292"/>
                <a:gd name="connsiteY126" fmla="*/ 4013047 h 4319011"/>
                <a:gd name="connsiteX127" fmla="*/ 2412460 w 6877292"/>
                <a:gd name="connsiteY127" fmla="*/ 3954681 h 4319011"/>
                <a:gd name="connsiteX128" fmla="*/ 2441643 w 6877292"/>
                <a:gd name="connsiteY128" fmla="*/ 3944953 h 4319011"/>
                <a:gd name="connsiteX129" fmla="*/ 2470826 w 6877292"/>
                <a:gd name="connsiteY129" fmla="*/ 3925498 h 4319011"/>
                <a:gd name="connsiteX130" fmla="*/ 2538919 w 6877292"/>
                <a:gd name="connsiteY130" fmla="*/ 3935226 h 4319011"/>
                <a:gd name="connsiteX131" fmla="*/ 2597285 w 6877292"/>
                <a:gd name="connsiteY131" fmla="*/ 3954681 h 4319011"/>
                <a:gd name="connsiteX132" fmla="*/ 2636196 w 6877292"/>
                <a:gd name="connsiteY132" fmla="*/ 3964409 h 4319011"/>
                <a:gd name="connsiteX133" fmla="*/ 2675107 w 6877292"/>
                <a:gd name="connsiteY133" fmla="*/ 3993592 h 4319011"/>
                <a:gd name="connsiteX134" fmla="*/ 2714017 w 6877292"/>
                <a:gd name="connsiteY134" fmla="*/ 4013047 h 4319011"/>
                <a:gd name="connsiteX135" fmla="*/ 2733473 w 6877292"/>
                <a:gd name="connsiteY135" fmla="*/ 4071413 h 4319011"/>
                <a:gd name="connsiteX136" fmla="*/ 2782111 w 6877292"/>
                <a:gd name="connsiteY136" fmla="*/ 4139507 h 4319011"/>
                <a:gd name="connsiteX137" fmla="*/ 2811294 w 6877292"/>
                <a:gd name="connsiteY137" fmla="*/ 4168690 h 4319011"/>
                <a:gd name="connsiteX138" fmla="*/ 2859932 w 6877292"/>
                <a:gd name="connsiteY138" fmla="*/ 4227056 h 4319011"/>
                <a:gd name="connsiteX139" fmla="*/ 2918298 w 6877292"/>
                <a:gd name="connsiteY139" fmla="*/ 4275694 h 4319011"/>
                <a:gd name="connsiteX140" fmla="*/ 2947481 w 6877292"/>
                <a:gd name="connsiteY140" fmla="*/ 4285422 h 4319011"/>
                <a:gd name="connsiteX141" fmla="*/ 3015575 w 6877292"/>
                <a:gd name="connsiteY141" fmla="*/ 4314605 h 4319011"/>
                <a:gd name="connsiteX142" fmla="*/ 3287949 w 6877292"/>
                <a:gd name="connsiteY142" fmla="*/ 4217328 h 4319011"/>
                <a:gd name="connsiteX143" fmla="*/ 3307405 w 6877292"/>
                <a:gd name="connsiteY143" fmla="*/ 4188145 h 4319011"/>
                <a:gd name="connsiteX144" fmla="*/ 3356043 w 6877292"/>
                <a:gd name="connsiteY144" fmla="*/ 4120051 h 4319011"/>
                <a:gd name="connsiteX145" fmla="*/ 3394954 w 6877292"/>
                <a:gd name="connsiteY145" fmla="*/ 4061685 h 4319011"/>
                <a:gd name="connsiteX146" fmla="*/ 3414409 w 6877292"/>
                <a:gd name="connsiteY146" fmla="*/ 4032502 h 4319011"/>
                <a:gd name="connsiteX147" fmla="*/ 3433864 w 6877292"/>
                <a:gd name="connsiteY147" fmla="*/ 4003319 h 4319011"/>
                <a:gd name="connsiteX148" fmla="*/ 3463047 w 6877292"/>
                <a:gd name="connsiteY148" fmla="*/ 3944953 h 4319011"/>
                <a:gd name="connsiteX149" fmla="*/ 3531141 w 6877292"/>
                <a:gd name="connsiteY149" fmla="*/ 3867132 h 4319011"/>
                <a:gd name="connsiteX150" fmla="*/ 3560324 w 6877292"/>
                <a:gd name="connsiteY150" fmla="*/ 3828222 h 4319011"/>
                <a:gd name="connsiteX151" fmla="*/ 3599234 w 6877292"/>
                <a:gd name="connsiteY151" fmla="*/ 3808766 h 4319011"/>
                <a:gd name="connsiteX152" fmla="*/ 3657600 w 6877292"/>
                <a:gd name="connsiteY152" fmla="*/ 3769856 h 4319011"/>
                <a:gd name="connsiteX153" fmla="*/ 3715966 w 6877292"/>
                <a:gd name="connsiteY153" fmla="*/ 3730945 h 4319011"/>
                <a:gd name="connsiteX154" fmla="*/ 3745149 w 6877292"/>
                <a:gd name="connsiteY154" fmla="*/ 3711490 h 4319011"/>
                <a:gd name="connsiteX155" fmla="*/ 3793788 w 6877292"/>
                <a:gd name="connsiteY155" fmla="*/ 3692034 h 4319011"/>
                <a:gd name="connsiteX156" fmla="*/ 3832698 w 6877292"/>
                <a:gd name="connsiteY156" fmla="*/ 3672579 h 4319011"/>
                <a:gd name="connsiteX157" fmla="*/ 3871609 w 6877292"/>
                <a:gd name="connsiteY157" fmla="*/ 3662851 h 4319011"/>
                <a:gd name="connsiteX158" fmla="*/ 3929975 w 6877292"/>
                <a:gd name="connsiteY158" fmla="*/ 3672579 h 4319011"/>
                <a:gd name="connsiteX159" fmla="*/ 3988341 w 6877292"/>
                <a:gd name="connsiteY159" fmla="*/ 3711490 h 4319011"/>
                <a:gd name="connsiteX160" fmla="*/ 3998068 w 6877292"/>
                <a:gd name="connsiteY160" fmla="*/ 3740673 h 4319011"/>
                <a:gd name="connsiteX161" fmla="*/ 4017524 w 6877292"/>
                <a:gd name="connsiteY161" fmla="*/ 3760128 h 4319011"/>
                <a:gd name="connsiteX162" fmla="*/ 4046707 w 6877292"/>
                <a:gd name="connsiteY162" fmla="*/ 3799039 h 4319011"/>
                <a:gd name="connsiteX163" fmla="*/ 4085617 w 6877292"/>
                <a:gd name="connsiteY163" fmla="*/ 3857405 h 4319011"/>
                <a:gd name="connsiteX164" fmla="*/ 4095345 w 6877292"/>
                <a:gd name="connsiteY164" fmla="*/ 3886587 h 4319011"/>
                <a:gd name="connsiteX165" fmla="*/ 4124528 w 6877292"/>
                <a:gd name="connsiteY165" fmla="*/ 3915770 h 4319011"/>
                <a:gd name="connsiteX166" fmla="*/ 4134256 w 6877292"/>
                <a:gd name="connsiteY166" fmla="*/ 3974136 h 4319011"/>
                <a:gd name="connsiteX167" fmla="*/ 4173166 w 6877292"/>
                <a:gd name="connsiteY167" fmla="*/ 4022775 h 4319011"/>
                <a:gd name="connsiteX168" fmla="*/ 4221805 w 6877292"/>
                <a:gd name="connsiteY168" fmla="*/ 4100596 h 4319011"/>
                <a:gd name="connsiteX169" fmla="*/ 4250988 w 6877292"/>
                <a:gd name="connsiteY169" fmla="*/ 4110324 h 4319011"/>
                <a:gd name="connsiteX170" fmla="*/ 4289898 w 6877292"/>
                <a:gd name="connsiteY170" fmla="*/ 4139507 h 4319011"/>
                <a:gd name="connsiteX171" fmla="*/ 4357992 w 6877292"/>
                <a:gd name="connsiteY171" fmla="*/ 4158962 h 4319011"/>
                <a:gd name="connsiteX172" fmla="*/ 4533090 w 6877292"/>
                <a:gd name="connsiteY172" fmla="*/ 4149234 h 4319011"/>
                <a:gd name="connsiteX173" fmla="*/ 4572000 w 6877292"/>
                <a:gd name="connsiteY173" fmla="*/ 4129779 h 4319011"/>
                <a:gd name="connsiteX174" fmla="*/ 4620639 w 6877292"/>
                <a:gd name="connsiteY174" fmla="*/ 4110324 h 4319011"/>
                <a:gd name="connsiteX175" fmla="*/ 4679005 w 6877292"/>
                <a:gd name="connsiteY175" fmla="*/ 4061685 h 4319011"/>
                <a:gd name="connsiteX176" fmla="*/ 4708188 w 6877292"/>
                <a:gd name="connsiteY176" fmla="*/ 4051958 h 4319011"/>
                <a:gd name="connsiteX177" fmla="*/ 4727643 w 6877292"/>
                <a:gd name="connsiteY177" fmla="*/ 4032502 h 4319011"/>
                <a:gd name="connsiteX178" fmla="*/ 4776281 w 6877292"/>
                <a:gd name="connsiteY178" fmla="*/ 3925498 h 4319011"/>
                <a:gd name="connsiteX179" fmla="*/ 4786009 w 6877292"/>
                <a:gd name="connsiteY179" fmla="*/ 3876860 h 4319011"/>
                <a:gd name="connsiteX180" fmla="*/ 4795736 w 6877292"/>
                <a:gd name="connsiteY180" fmla="*/ 3847677 h 4319011"/>
                <a:gd name="connsiteX181" fmla="*/ 4805464 w 6877292"/>
                <a:gd name="connsiteY181" fmla="*/ 3808766 h 4319011"/>
                <a:gd name="connsiteX182" fmla="*/ 4844375 w 6877292"/>
                <a:gd name="connsiteY182" fmla="*/ 3711490 h 4319011"/>
                <a:gd name="connsiteX183" fmla="*/ 4863830 w 6877292"/>
                <a:gd name="connsiteY183" fmla="*/ 3653124 h 4319011"/>
                <a:gd name="connsiteX184" fmla="*/ 4873558 w 6877292"/>
                <a:gd name="connsiteY184" fmla="*/ 3623941 h 4319011"/>
                <a:gd name="connsiteX185" fmla="*/ 4893013 w 6877292"/>
                <a:gd name="connsiteY185" fmla="*/ 3546119 h 4319011"/>
                <a:gd name="connsiteX186" fmla="*/ 4931924 w 6877292"/>
                <a:gd name="connsiteY186" fmla="*/ 3468298 h 4319011"/>
                <a:gd name="connsiteX187" fmla="*/ 4980562 w 6877292"/>
                <a:gd name="connsiteY187" fmla="*/ 3409932 h 4319011"/>
                <a:gd name="connsiteX188" fmla="*/ 5009745 w 6877292"/>
                <a:gd name="connsiteY188" fmla="*/ 3400205 h 4319011"/>
                <a:gd name="connsiteX189" fmla="*/ 5048656 w 6877292"/>
                <a:gd name="connsiteY189" fmla="*/ 3380749 h 4319011"/>
                <a:gd name="connsiteX190" fmla="*/ 5097294 w 6877292"/>
                <a:gd name="connsiteY190" fmla="*/ 3371022 h 4319011"/>
                <a:gd name="connsiteX191" fmla="*/ 5155660 w 6877292"/>
                <a:gd name="connsiteY191" fmla="*/ 3351566 h 4319011"/>
                <a:gd name="connsiteX192" fmla="*/ 5321030 w 6877292"/>
                <a:gd name="connsiteY192" fmla="*/ 3371022 h 4319011"/>
                <a:gd name="connsiteX193" fmla="*/ 5437762 w 6877292"/>
                <a:gd name="connsiteY193" fmla="*/ 3409932 h 4319011"/>
                <a:gd name="connsiteX194" fmla="*/ 5476673 w 6877292"/>
                <a:gd name="connsiteY194" fmla="*/ 3429387 h 4319011"/>
                <a:gd name="connsiteX195" fmla="*/ 5564222 w 6877292"/>
                <a:gd name="connsiteY195" fmla="*/ 3448843 h 4319011"/>
                <a:gd name="connsiteX196" fmla="*/ 5612860 w 6877292"/>
                <a:gd name="connsiteY196" fmla="*/ 3478026 h 4319011"/>
                <a:gd name="connsiteX197" fmla="*/ 5690681 w 6877292"/>
                <a:gd name="connsiteY197" fmla="*/ 3497481 h 4319011"/>
                <a:gd name="connsiteX198" fmla="*/ 5768502 w 6877292"/>
                <a:gd name="connsiteY198" fmla="*/ 3526664 h 4319011"/>
                <a:gd name="connsiteX199" fmla="*/ 5846324 w 6877292"/>
                <a:gd name="connsiteY199" fmla="*/ 3546119 h 4319011"/>
                <a:gd name="connsiteX200" fmla="*/ 5933873 w 6877292"/>
                <a:gd name="connsiteY200" fmla="*/ 3575302 h 4319011"/>
                <a:gd name="connsiteX201" fmla="*/ 5963056 w 6877292"/>
                <a:gd name="connsiteY201" fmla="*/ 3594758 h 4319011"/>
                <a:gd name="connsiteX202" fmla="*/ 6011694 w 6877292"/>
                <a:gd name="connsiteY202" fmla="*/ 3604485 h 4319011"/>
                <a:gd name="connsiteX203" fmla="*/ 6517532 w 6877292"/>
                <a:gd name="connsiteY203" fmla="*/ 3585030 h 4319011"/>
                <a:gd name="connsiteX204" fmla="*/ 6556443 w 6877292"/>
                <a:gd name="connsiteY204" fmla="*/ 3565575 h 4319011"/>
                <a:gd name="connsiteX205" fmla="*/ 6634264 w 6877292"/>
                <a:gd name="connsiteY205" fmla="*/ 3546119 h 4319011"/>
                <a:gd name="connsiteX206" fmla="*/ 6692630 w 6877292"/>
                <a:gd name="connsiteY206" fmla="*/ 3507209 h 4319011"/>
                <a:gd name="connsiteX207" fmla="*/ 6721813 w 6877292"/>
                <a:gd name="connsiteY207" fmla="*/ 3478026 h 4319011"/>
                <a:gd name="connsiteX208" fmla="*/ 6760724 w 6877292"/>
                <a:gd name="connsiteY208" fmla="*/ 3409932 h 4319011"/>
                <a:gd name="connsiteX209" fmla="*/ 6789907 w 6877292"/>
                <a:gd name="connsiteY209" fmla="*/ 3380749 h 4319011"/>
                <a:gd name="connsiteX210" fmla="*/ 6819090 w 6877292"/>
                <a:gd name="connsiteY210" fmla="*/ 3312656 h 4319011"/>
                <a:gd name="connsiteX211" fmla="*/ 6838545 w 6877292"/>
                <a:gd name="connsiteY211" fmla="*/ 3293200 h 4319011"/>
                <a:gd name="connsiteX212" fmla="*/ 6848273 w 6877292"/>
                <a:gd name="connsiteY212" fmla="*/ 3244562 h 4319011"/>
                <a:gd name="connsiteX213" fmla="*/ 6858000 w 6877292"/>
                <a:gd name="connsiteY213" fmla="*/ 3205651 h 4319011"/>
                <a:gd name="connsiteX214" fmla="*/ 6819090 w 6877292"/>
                <a:gd name="connsiteY214" fmla="*/ 2894366 h 4319011"/>
                <a:gd name="connsiteX215" fmla="*/ 6809362 w 6877292"/>
                <a:gd name="connsiteY215" fmla="*/ 2845728 h 4319011"/>
                <a:gd name="connsiteX216" fmla="*/ 6770451 w 6877292"/>
                <a:gd name="connsiteY216" fmla="*/ 2797090 h 4319011"/>
                <a:gd name="connsiteX217" fmla="*/ 6731541 w 6877292"/>
                <a:gd name="connsiteY217" fmla="*/ 2748451 h 4319011"/>
                <a:gd name="connsiteX218" fmla="*/ 6702358 w 6877292"/>
                <a:gd name="connsiteY218" fmla="*/ 2738724 h 4319011"/>
                <a:gd name="connsiteX219" fmla="*/ 6663447 w 6877292"/>
                <a:gd name="connsiteY219" fmla="*/ 2709541 h 4319011"/>
                <a:gd name="connsiteX220" fmla="*/ 6605081 w 6877292"/>
                <a:gd name="connsiteY220" fmla="*/ 2680358 h 4319011"/>
                <a:gd name="connsiteX221" fmla="*/ 6566171 w 6877292"/>
                <a:gd name="connsiteY221" fmla="*/ 2641447 h 4319011"/>
                <a:gd name="connsiteX222" fmla="*/ 6488349 w 6877292"/>
                <a:gd name="connsiteY222" fmla="*/ 2602536 h 4319011"/>
                <a:gd name="connsiteX223" fmla="*/ 6449439 w 6877292"/>
                <a:gd name="connsiteY223" fmla="*/ 2573353 h 4319011"/>
                <a:gd name="connsiteX224" fmla="*/ 6391073 w 6877292"/>
                <a:gd name="connsiteY224" fmla="*/ 2534443 h 4319011"/>
                <a:gd name="connsiteX225" fmla="*/ 6322979 w 6877292"/>
                <a:gd name="connsiteY225" fmla="*/ 2456622 h 4319011"/>
                <a:gd name="connsiteX226" fmla="*/ 6303524 w 6877292"/>
                <a:gd name="connsiteY226" fmla="*/ 2378800 h 4319011"/>
                <a:gd name="connsiteX227" fmla="*/ 6284068 w 6877292"/>
                <a:gd name="connsiteY227" fmla="*/ 2300979 h 4319011"/>
                <a:gd name="connsiteX228" fmla="*/ 6303524 w 6877292"/>
                <a:gd name="connsiteY228" fmla="*/ 2038332 h 4319011"/>
                <a:gd name="connsiteX229" fmla="*/ 6313251 w 6877292"/>
                <a:gd name="connsiteY229" fmla="*/ 2009149 h 4319011"/>
                <a:gd name="connsiteX230" fmla="*/ 6322979 w 6877292"/>
                <a:gd name="connsiteY230" fmla="*/ 1960511 h 4319011"/>
                <a:gd name="connsiteX231" fmla="*/ 6352162 w 6877292"/>
                <a:gd name="connsiteY231" fmla="*/ 1872962 h 4319011"/>
                <a:gd name="connsiteX232" fmla="*/ 6410528 w 6877292"/>
                <a:gd name="connsiteY232" fmla="*/ 1804868 h 4319011"/>
                <a:gd name="connsiteX233" fmla="*/ 6468894 w 6877292"/>
                <a:gd name="connsiteY233" fmla="*/ 1717319 h 4319011"/>
                <a:gd name="connsiteX234" fmla="*/ 6478622 w 6877292"/>
                <a:gd name="connsiteY234" fmla="*/ 1688136 h 4319011"/>
                <a:gd name="connsiteX235" fmla="*/ 6527260 w 6877292"/>
                <a:gd name="connsiteY235" fmla="*/ 1629770 h 4319011"/>
                <a:gd name="connsiteX236" fmla="*/ 6566171 w 6877292"/>
                <a:gd name="connsiteY236" fmla="*/ 1571405 h 4319011"/>
                <a:gd name="connsiteX237" fmla="*/ 6595354 w 6877292"/>
                <a:gd name="connsiteY237" fmla="*/ 1522766 h 4319011"/>
                <a:gd name="connsiteX238" fmla="*/ 6624536 w 6877292"/>
                <a:gd name="connsiteY238" fmla="*/ 1474128 h 4319011"/>
                <a:gd name="connsiteX239" fmla="*/ 6653719 w 6877292"/>
                <a:gd name="connsiteY239" fmla="*/ 1435217 h 4319011"/>
                <a:gd name="connsiteX240" fmla="*/ 6721813 w 6877292"/>
                <a:gd name="connsiteY240" fmla="*/ 1337941 h 4319011"/>
                <a:gd name="connsiteX241" fmla="*/ 6760724 w 6877292"/>
                <a:gd name="connsiteY241" fmla="*/ 1279575 h 4319011"/>
                <a:gd name="connsiteX242" fmla="*/ 6770451 w 6877292"/>
                <a:gd name="connsiteY242" fmla="*/ 1250392 h 4319011"/>
                <a:gd name="connsiteX243" fmla="*/ 6809362 w 6877292"/>
                <a:gd name="connsiteY243" fmla="*/ 1153115 h 4319011"/>
                <a:gd name="connsiteX244" fmla="*/ 6848273 w 6877292"/>
                <a:gd name="connsiteY244" fmla="*/ 1046111 h 4319011"/>
                <a:gd name="connsiteX245" fmla="*/ 6819090 w 6877292"/>
                <a:gd name="connsiteY245" fmla="*/ 851558 h 4319011"/>
                <a:gd name="connsiteX246" fmla="*/ 6760724 w 6877292"/>
                <a:gd name="connsiteY246" fmla="*/ 802919 h 4319011"/>
                <a:gd name="connsiteX247" fmla="*/ 6741268 w 6877292"/>
                <a:gd name="connsiteY247" fmla="*/ 783464 h 4319011"/>
                <a:gd name="connsiteX248" fmla="*/ 6673175 w 6877292"/>
                <a:gd name="connsiteY248" fmla="*/ 734826 h 4319011"/>
                <a:gd name="connsiteX249" fmla="*/ 6605081 w 6877292"/>
                <a:gd name="connsiteY249" fmla="*/ 705643 h 4319011"/>
                <a:gd name="connsiteX250" fmla="*/ 6556443 w 6877292"/>
                <a:gd name="connsiteY250" fmla="*/ 686187 h 4319011"/>
                <a:gd name="connsiteX251" fmla="*/ 6498077 w 6877292"/>
                <a:gd name="connsiteY251" fmla="*/ 666732 h 4319011"/>
                <a:gd name="connsiteX252" fmla="*/ 6459166 w 6877292"/>
                <a:gd name="connsiteY252" fmla="*/ 647277 h 4319011"/>
                <a:gd name="connsiteX253" fmla="*/ 6225702 w 6877292"/>
                <a:gd name="connsiteY253" fmla="*/ 637549 h 4319011"/>
                <a:gd name="connsiteX254" fmla="*/ 6138154 w 6877292"/>
                <a:gd name="connsiteY254" fmla="*/ 608366 h 4319011"/>
                <a:gd name="connsiteX255" fmla="*/ 6099243 w 6877292"/>
                <a:gd name="connsiteY255" fmla="*/ 588911 h 4319011"/>
                <a:gd name="connsiteX256" fmla="*/ 6060332 w 6877292"/>
                <a:gd name="connsiteY256" fmla="*/ 579183 h 4319011"/>
                <a:gd name="connsiteX257" fmla="*/ 6021422 w 6877292"/>
                <a:gd name="connsiteY257" fmla="*/ 550000 h 4319011"/>
                <a:gd name="connsiteX258" fmla="*/ 5982511 w 6877292"/>
                <a:gd name="connsiteY258" fmla="*/ 491634 h 4319011"/>
                <a:gd name="connsiteX259" fmla="*/ 5953328 w 6877292"/>
                <a:gd name="connsiteY259" fmla="*/ 423541 h 4319011"/>
                <a:gd name="connsiteX260" fmla="*/ 5924145 w 6877292"/>
                <a:gd name="connsiteY260" fmla="*/ 335992 h 4319011"/>
                <a:gd name="connsiteX261" fmla="*/ 5914417 w 6877292"/>
                <a:gd name="connsiteY261" fmla="*/ 297081 h 4319011"/>
                <a:gd name="connsiteX262" fmla="*/ 5856051 w 6877292"/>
                <a:gd name="connsiteY262" fmla="*/ 219260 h 4319011"/>
                <a:gd name="connsiteX263" fmla="*/ 5817141 w 6877292"/>
                <a:gd name="connsiteY263" fmla="*/ 160894 h 4319011"/>
                <a:gd name="connsiteX264" fmla="*/ 5797685 w 6877292"/>
                <a:gd name="connsiteY264" fmla="*/ 131711 h 4319011"/>
                <a:gd name="connsiteX265" fmla="*/ 5768502 w 6877292"/>
                <a:gd name="connsiteY265" fmla="*/ 112256 h 4319011"/>
                <a:gd name="connsiteX266" fmla="*/ 5729592 w 6877292"/>
                <a:gd name="connsiteY266" fmla="*/ 83073 h 4319011"/>
                <a:gd name="connsiteX267" fmla="*/ 5690681 w 6877292"/>
                <a:gd name="connsiteY267" fmla="*/ 73345 h 4319011"/>
                <a:gd name="connsiteX268" fmla="*/ 5632315 w 6877292"/>
                <a:gd name="connsiteY268" fmla="*/ 53890 h 4319011"/>
                <a:gd name="connsiteX269" fmla="*/ 5583677 w 6877292"/>
                <a:gd name="connsiteY269" fmla="*/ 44162 h 4319011"/>
                <a:gd name="connsiteX270" fmla="*/ 5505856 w 6877292"/>
                <a:gd name="connsiteY270" fmla="*/ 14979 h 4319011"/>
                <a:gd name="connsiteX271" fmla="*/ 5476673 w 6877292"/>
                <a:gd name="connsiteY271" fmla="*/ 5251 h 4319011"/>
                <a:gd name="connsiteX272" fmla="*/ 5165388 w 6877292"/>
                <a:gd name="connsiteY272" fmla="*/ 24707 h 4319011"/>
                <a:gd name="connsiteX273" fmla="*/ 5136205 w 6877292"/>
                <a:gd name="connsiteY273" fmla="*/ 44162 h 4319011"/>
                <a:gd name="connsiteX274" fmla="*/ 5038928 w 6877292"/>
                <a:gd name="connsiteY274" fmla="*/ 73345 h 4319011"/>
                <a:gd name="connsiteX275" fmla="*/ 4941651 w 6877292"/>
                <a:gd name="connsiteY275" fmla="*/ 131711 h 4319011"/>
                <a:gd name="connsiteX276" fmla="*/ 4922196 w 6877292"/>
                <a:gd name="connsiteY276" fmla="*/ 160894 h 4319011"/>
                <a:gd name="connsiteX277" fmla="*/ 4893013 w 6877292"/>
                <a:gd name="connsiteY277" fmla="*/ 199805 h 4319011"/>
                <a:gd name="connsiteX278" fmla="*/ 4873558 w 6877292"/>
                <a:gd name="connsiteY278" fmla="*/ 228987 h 4319011"/>
                <a:gd name="connsiteX279" fmla="*/ 4854102 w 6877292"/>
                <a:gd name="connsiteY279" fmla="*/ 248443 h 4319011"/>
                <a:gd name="connsiteX280" fmla="*/ 4834647 w 6877292"/>
                <a:gd name="connsiteY280" fmla="*/ 287353 h 4319011"/>
                <a:gd name="connsiteX281" fmla="*/ 4824919 w 6877292"/>
                <a:gd name="connsiteY281" fmla="*/ 316536 h 4319011"/>
                <a:gd name="connsiteX282" fmla="*/ 4805464 w 6877292"/>
                <a:gd name="connsiteY282" fmla="*/ 335992 h 4319011"/>
                <a:gd name="connsiteX283" fmla="*/ 4786009 w 6877292"/>
                <a:gd name="connsiteY283" fmla="*/ 374902 h 4319011"/>
                <a:gd name="connsiteX284" fmla="*/ 4756826 w 6877292"/>
                <a:gd name="connsiteY284" fmla="*/ 413813 h 4319011"/>
                <a:gd name="connsiteX285" fmla="*/ 4708188 w 6877292"/>
                <a:gd name="connsiteY285" fmla="*/ 491634 h 4319011"/>
                <a:gd name="connsiteX286" fmla="*/ 4659549 w 6877292"/>
                <a:gd name="connsiteY286" fmla="*/ 579183 h 4319011"/>
                <a:gd name="connsiteX287" fmla="*/ 4640094 w 6877292"/>
                <a:gd name="connsiteY287" fmla="*/ 598639 h 4319011"/>
                <a:gd name="connsiteX288" fmla="*/ 4620639 w 6877292"/>
                <a:gd name="connsiteY288" fmla="*/ 637549 h 4319011"/>
                <a:gd name="connsiteX289" fmla="*/ 4591456 w 6877292"/>
                <a:gd name="connsiteY289" fmla="*/ 666732 h 4319011"/>
                <a:gd name="connsiteX290" fmla="*/ 4513634 w 6877292"/>
                <a:gd name="connsiteY290" fmla="*/ 734826 h 4319011"/>
                <a:gd name="connsiteX291" fmla="*/ 4455268 w 6877292"/>
                <a:gd name="connsiteY291" fmla="*/ 744553 h 4319011"/>
                <a:gd name="connsiteX292" fmla="*/ 4367719 w 6877292"/>
                <a:gd name="connsiteY292" fmla="*/ 734826 h 4319011"/>
                <a:gd name="connsiteX293" fmla="*/ 4338536 w 6877292"/>
                <a:gd name="connsiteY293" fmla="*/ 715370 h 4319011"/>
                <a:gd name="connsiteX294" fmla="*/ 4289898 w 6877292"/>
                <a:gd name="connsiteY294" fmla="*/ 695915 h 4319011"/>
                <a:gd name="connsiteX295" fmla="*/ 4250988 w 6877292"/>
                <a:gd name="connsiteY295" fmla="*/ 676460 h 4319011"/>
                <a:gd name="connsiteX296" fmla="*/ 4173166 w 6877292"/>
                <a:gd name="connsiteY296" fmla="*/ 657005 h 4319011"/>
                <a:gd name="connsiteX297" fmla="*/ 4134256 w 6877292"/>
                <a:gd name="connsiteY297" fmla="*/ 637549 h 4319011"/>
                <a:gd name="connsiteX298" fmla="*/ 4105073 w 6877292"/>
                <a:gd name="connsiteY298" fmla="*/ 618094 h 4319011"/>
                <a:gd name="connsiteX299" fmla="*/ 4036979 w 6877292"/>
                <a:gd name="connsiteY299" fmla="*/ 598639 h 4319011"/>
                <a:gd name="connsiteX300" fmla="*/ 4017524 w 6877292"/>
                <a:gd name="connsiteY300" fmla="*/ 579183 h 4319011"/>
                <a:gd name="connsiteX301" fmla="*/ 3959158 w 6877292"/>
                <a:gd name="connsiteY301" fmla="*/ 569456 h 4319011"/>
                <a:gd name="connsiteX302" fmla="*/ 3929975 w 6877292"/>
                <a:gd name="connsiteY302" fmla="*/ 559728 h 4319011"/>
                <a:gd name="connsiteX303" fmla="*/ 3813243 w 6877292"/>
                <a:gd name="connsiteY303" fmla="*/ 569456 h 4319011"/>
                <a:gd name="connsiteX304" fmla="*/ 3754877 w 6877292"/>
                <a:gd name="connsiteY304" fmla="*/ 588911 h 4319011"/>
                <a:gd name="connsiteX305" fmla="*/ 3725694 w 6877292"/>
                <a:gd name="connsiteY305" fmla="*/ 598639 h 4319011"/>
                <a:gd name="connsiteX306" fmla="*/ 3677056 w 6877292"/>
                <a:gd name="connsiteY306" fmla="*/ 657005 h 4319011"/>
                <a:gd name="connsiteX307" fmla="*/ 3638145 w 6877292"/>
                <a:gd name="connsiteY307" fmla="*/ 822375 h 4319011"/>
                <a:gd name="connsiteX308" fmla="*/ 3677056 w 6877292"/>
                <a:gd name="connsiteY308" fmla="*/ 822375 h 43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6877292" h="4319011">
                  <a:moveTo>
                    <a:pt x="3677056" y="822375"/>
                  </a:moveTo>
                  <a:cubicBezTo>
                    <a:pt x="3678677" y="823996"/>
                    <a:pt x="3658127" y="832102"/>
                    <a:pt x="3647873" y="832102"/>
                  </a:cubicBezTo>
                  <a:cubicBezTo>
                    <a:pt x="3635249" y="832102"/>
                    <a:pt x="3499618" y="814787"/>
                    <a:pt x="3482502" y="812647"/>
                  </a:cubicBezTo>
                  <a:cubicBezTo>
                    <a:pt x="3466289" y="806162"/>
                    <a:pt x="3449821" y="800284"/>
                    <a:pt x="3433864" y="793192"/>
                  </a:cubicBezTo>
                  <a:cubicBezTo>
                    <a:pt x="3361742" y="761137"/>
                    <a:pt x="3425711" y="783987"/>
                    <a:pt x="3365771" y="764009"/>
                  </a:cubicBezTo>
                  <a:cubicBezTo>
                    <a:pt x="3346316" y="744554"/>
                    <a:pt x="3323913" y="727654"/>
                    <a:pt x="3307405" y="705643"/>
                  </a:cubicBezTo>
                  <a:cubicBezTo>
                    <a:pt x="3297677" y="692673"/>
                    <a:pt x="3289068" y="678783"/>
                    <a:pt x="3278222" y="666732"/>
                  </a:cubicBezTo>
                  <a:cubicBezTo>
                    <a:pt x="3259816" y="646281"/>
                    <a:pt x="3239311" y="627821"/>
                    <a:pt x="3219856" y="608366"/>
                  </a:cubicBezTo>
                  <a:lnTo>
                    <a:pt x="3200400" y="588911"/>
                  </a:lnTo>
                  <a:cubicBezTo>
                    <a:pt x="3197158" y="579183"/>
                    <a:pt x="3195949" y="568521"/>
                    <a:pt x="3190673" y="559728"/>
                  </a:cubicBezTo>
                  <a:cubicBezTo>
                    <a:pt x="3185954" y="551864"/>
                    <a:pt x="3178379" y="546002"/>
                    <a:pt x="3171217" y="540273"/>
                  </a:cubicBezTo>
                  <a:cubicBezTo>
                    <a:pt x="3144275" y="518720"/>
                    <a:pt x="3143677" y="521365"/>
                    <a:pt x="3112851" y="511090"/>
                  </a:cubicBezTo>
                  <a:cubicBezTo>
                    <a:pt x="3094754" y="492992"/>
                    <a:pt x="3088758" y="484451"/>
                    <a:pt x="3064213" y="472179"/>
                  </a:cubicBezTo>
                  <a:cubicBezTo>
                    <a:pt x="3055042" y="467593"/>
                    <a:pt x="3044365" y="466694"/>
                    <a:pt x="3035030" y="462451"/>
                  </a:cubicBezTo>
                  <a:cubicBezTo>
                    <a:pt x="3008627" y="450450"/>
                    <a:pt x="2957209" y="423541"/>
                    <a:pt x="2957209" y="423541"/>
                  </a:cubicBezTo>
                  <a:cubicBezTo>
                    <a:pt x="2854906" y="449115"/>
                    <a:pt x="2898931" y="442648"/>
                    <a:pt x="2704290" y="413813"/>
                  </a:cubicBezTo>
                  <a:cubicBezTo>
                    <a:pt x="2665501" y="408067"/>
                    <a:pt x="2656317" y="391959"/>
                    <a:pt x="2626468" y="374902"/>
                  </a:cubicBezTo>
                  <a:cubicBezTo>
                    <a:pt x="2613878" y="367707"/>
                    <a:pt x="2599624" y="363491"/>
                    <a:pt x="2587558" y="355447"/>
                  </a:cubicBezTo>
                  <a:cubicBezTo>
                    <a:pt x="2579927" y="350360"/>
                    <a:pt x="2575439" y="341495"/>
                    <a:pt x="2568102" y="335992"/>
                  </a:cubicBezTo>
                  <a:cubicBezTo>
                    <a:pt x="2549396" y="321963"/>
                    <a:pt x="2529191" y="310051"/>
                    <a:pt x="2509736" y="297081"/>
                  </a:cubicBezTo>
                  <a:lnTo>
                    <a:pt x="2451371" y="258170"/>
                  </a:lnTo>
                  <a:lnTo>
                    <a:pt x="2422188" y="238715"/>
                  </a:lnTo>
                  <a:cubicBezTo>
                    <a:pt x="2412460" y="232230"/>
                    <a:pt x="2403462" y="224488"/>
                    <a:pt x="2393005" y="219260"/>
                  </a:cubicBezTo>
                  <a:cubicBezTo>
                    <a:pt x="2380035" y="212775"/>
                    <a:pt x="2367423" y="205517"/>
                    <a:pt x="2354094" y="199805"/>
                  </a:cubicBezTo>
                  <a:cubicBezTo>
                    <a:pt x="2344669" y="195766"/>
                    <a:pt x="2334082" y="194663"/>
                    <a:pt x="2324911" y="190077"/>
                  </a:cubicBezTo>
                  <a:cubicBezTo>
                    <a:pt x="2249481" y="152362"/>
                    <a:pt x="2339898" y="185346"/>
                    <a:pt x="2266545" y="160894"/>
                  </a:cubicBezTo>
                  <a:cubicBezTo>
                    <a:pt x="2230877" y="164137"/>
                    <a:pt x="2195042" y="165889"/>
                    <a:pt x="2159541" y="170622"/>
                  </a:cubicBezTo>
                  <a:cubicBezTo>
                    <a:pt x="2146289" y="172389"/>
                    <a:pt x="2131967" y="173263"/>
                    <a:pt x="2120630" y="180349"/>
                  </a:cubicBezTo>
                  <a:cubicBezTo>
                    <a:pt x="2105075" y="190071"/>
                    <a:pt x="2081719" y="219260"/>
                    <a:pt x="2081719" y="219260"/>
                  </a:cubicBezTo>
                  <a:cubicBezTo>
                    <a:pt x="2046248" y="325679"/>
                    <a:pt x="2102817" y="164494"/>
                    <a:pt x="2052536" y="277626"/>
                  </a:cubicBezTo>
                  <a:cubicBezTo>
                    <a:pt x="2044207" y="296366"/>
                    <a:pt x="2042252" y="317649"/>
                    <a:pt x="2033081" y="335992"/>
                  </a:cubicBezTo>
                  <a:cubicBezTo>
                    <a:pt x="2026596" y="348962"/>
                    <a:pt x="2020820" y="362312"/>
                    <a:pt x="2013626" y="374902"/>
                  </a:cubicBezTo>
                  <a:cubicBezTo>
                    <a:pt x="2007826" y="385053"/>
                    <a:pt x="1999399" y="393628"/>
                    <a:pt x="1994171" y="404085"/>
                  </a:cubicBezTo>
                  <a:cubicBezTo>
                    <a:pt x="1989585" y="413256"/>
                    <a:pt x="1989719" y="424475"/>
                    <a:pt x="1984443" y="433268"/>
                  </a:cubicBezTo>
                  <a:cubicBezTo>
                    <a:pt x="1979724" y="441132"/>
                    <a:pt x="1970717" y="445562"/>
                    <a:pt x="1964988" y="452724"/>
                  </a:cubicBezTo>
                  <a:cubicBezTo>
                    <a:pt x="1940914" y="482817"/>
                    <a:pt x="1948818" y="492337"/>
                    <a:pt x="1906622" y="511090"/>
                  </a:cubicBezTo>
                  <a:cubicBezTo>
                    <a:pt x="1898469" y="514713"/>
                    <a:pt x="1802923" y="529994"/>
                    <a:pt x="1799617" y="530545"/>
                  </a:cubicBezTo>
                  <a:cubicBezTo>
                    <a:pt x="1734766" y="524060"/>
                    <a:pt x="1669735" y="519174"/>
                    <a:pt x="1605064" y="511090"/>
                  </a:cubicBezTo>
                  <a:cubicBezTo>
                    <a:pt x="1581547" y="508150"/>
                    <a:pt x="1524707" y="487547"/>
                    <a:pt x="1507788" y="481907"/>
                  </a:cubicBezTo>
                  <a:cubicBezTo>
                    <a:pt x="1465916" y="467950"/>
                    <a:pt x="1488560" y="474668"/>
                    <a:pt x="1439694" y="462451"/>
                  </a:cubicBezTo>
                  <a:cubicBezTo>
                    <a:pt x="1371600" y="468936"/>
                    <a:pt x="1303076" y="471883"/>
                    <a:pt x="1235413" y="481907"/>
                  </a:cubicBezTo>
                  <a:cubicBezTo>
                    <a:pt x="1215127" y="484912"/>
                    <a:pt x="1196942" y="496388"/>
                    <a:pt x="1177047" y="501362"/>
                  </a:cubicBezTo>
                  <a:lnTo>
                    <a:pt x="1138136" y="511090"/>
                  </a:lnTo>
                  <a:cubicBezTo>
                    <a:pt x="1119089" y="530137"/>
                    <a:pt x="1082913" y="559954"/>
                    <a:pt x="1070043" y="588911"/>
                  </a:cubicBezTo>
                  <a:cubicBezTo>
                    <a:pt x="1061714" y="607651"/>
                    <a:pt x="1057073" y="627822"/>
                    <a:pt x="1050588" y="647277"/>
                  </a:cubicBezTo>
                  <a:cubicBezTo>
                    <a:pt x="1047345" y="657005"/>
                    <a:pt x="1045446" y="667289"/>
                    <a:pt x="1040860" y="676460"/>
                  </a:cubicBezTo>
                  <a:cubicBezTo>
                    <a:pt x="1016819" y="724541"/>
                    <a:pt x="1025991" y="701613"/>
                    <a:pt x="1011677" y="744553"/>
                  </a:cubicBezTo>
                  <a:cubicBezTo>
                    <a:pt x="1008434" y="776979"/>
                    <a:pt x="1008340" y="809875"/>
                    <a:pt x="1001949" y="841830"/>
                  </a:cubicBezTo>
                  <a:cubicBezTo>
                    <a:pt x="998525" y="858952"/>
                    <a:pt x="988016" y="873903"/>
                    <a:pt x="982494" y="890468"/>
                  </a:cubicBezTo>
                  <a:cubicBezTo>
                    <a:pt x="978266" y="903151"/>
                    <a:pt x="977460" y="916861"/>
                    <a:pt x="972766" y="929379"/>
                  </a:cubicBezTo>
                  <a:cubicBezTo>
                    <a:pt x="967674" y="942957"/>
                    <a:pt x="960505" y="955699"/>
                    <a:pt x="953311" y="968290"/>
                  </a:cubicBezTo>
                  <a:cubicBezTo>
                    <a:pt x="941885" y="988285"/>
                    <a:pt x="931833" y="1002400"/>
                    <a:pt x="914400" y="1016928"/>
                  </a:cubicBezTo>
                  <a:cubicBezTo>
                    <a:pt x="901945" y="1027307"/>
                    <a:pt x="890965" y="1041275"/>
                    <a:pt x="875490" y="1046111"/>
                  </a:cubicBezTo>
                  <a:cubicBezTo>
                    <a:pt x="749406" y="1085512"/>
                    <a:pt x="344873" y="1075192"/>
                    <a:pt x="340468" y="1075294"/>
                  </a:cubicBezTo>
                  <a:cubicBezTo>
                    <a:pt x="330740" y="1078537"/>
                    <a:pt x="321144" y="1082205"/>
                    <a:pt x="311285" y="1085022"/>
                  </a:cubicBezTo>
                  <a:cubicBezTo>
                    <a:pt x="298430" y="1088695"/>
                    <a:pt x="284663" y="1089483"/>
                    <a:pt x="272375" y="1094749"/>
                  </a:cubicBezTo>
                  <a:cubicBezTo>
                    <a:pt x="261629" y="1099354"/>
                    <a:pt x="252920" y="1107720"/>
                    <a:pt x="243192" y="1114205"/>
                  </a:cubicBezTo>
                  <a:lnTo>
                    <a:pt x="204281" y="1172570"/>
                  </a:lnTo>
                  <a:lnTo>
                    <a:pt x="184826" y="1201753"/>
                  </a:lnTo>
                  <a:cubicBezTo>
                    <a:pt x="181583" y="1217966"/>
                    <a:pt x="180327" y="1234706"/>
                    <a:pt x="175098" y="1250392"/>
                  </a:cubicBezTo>
                  <a:cubicBezTo>
                    <a:pt x="170512" y="1264149"/>
                    <a:pt x="160735" y="1275724"/>
                    <a:pt x="155643" y="1289302"/>
                  </a:cubicBezTo>
                  <a:cubicBezTo>
                    <a:pt x="150949" y="1301820"/>
                    <a:pt x="149158" y="1315243"/>
                    <a:pt x="145915" y="1328213"/>
                  </a:cubicBezTo>
                  <a:cubicBezTo>
                    <a:pt x="149158" y="1347668"/>
                    <a:pt x="150224" y="1367614"/>
                    <a:pt x="155643" y="1386579"/>
                  </a:cubicBezTo>
                  <a:cubicBezTo>
                    <a:pt x="163254" y="1413217"/>
                    <a:pt x="175508" y="1438310"/>
                    <a:pt x="184826" y="1464400"/>
                  </a:cubicBezTo>
                  <a:cubicBezTo>
                    <a:pt x="207265" y="1527229"/>
                    <a:pt x="202069" y="1511704"/>
                    <a:pt x="214009" y="1571405"/>
                  </a:cubicBezTo>
                  <a:cubicBezTo>
                    <a:pt x="208575" y="1663775"/>
                    <a:pt x="233856" y="1708757"/>
                    <a:pt x="184826" y="1765958"/>
                  </a:cubicBezTo>
                  <a:cubicBezTo>
                    <a:pt x="172889" y="1779885"/>
                    <a:pt x="160841" y="1794207"/>
                    <a:pt x="145915" y="1804868"/>
                  </a:cubicBezTo>
                  <a:cubicBezTo>
                    <a:pt x="137571" y="1810828"/>
                    <a:pt x="126460" y="1811353"/>
                    <a:pt x="116732" y="1814596"/>
                  </a:cubicBezTo>
                  <a:cubicBezTo>
                    <a:pt x="107004" y="1824324"/>
                    <a:pt x="95995" y="1832920"/>
                    <a:pt x="87549" y="1843779"/>
                  </a:cubicBezTo>
                  <a:cubicBezTo>
                    <a:pt x="27232" y="1921331"/>
                    <a:pt x="62927" y="1875291"/>
                    <a:pt x="38911" y="1931328"/>
                  </a:cubicBezTo>
                  <a:cubicBezTo>
                    <a:pt x="33199" y="1944657"/>
                    <a:pt x="24842" y="1956775"/>
                    <a:pt x="19456" y="1970239"/>
                  </a:cubicBezTo>
                  <a:cubicBezTo>
                    <a:pt x="11840" y="1989280"/>
                    <a:pt x="0" y="2028605"/>
                    <a:pt x="0" y="2028605"/>
                  </a:cubicBezTo>
                  <a:cubicBezTo>
                    <a:pt x="3243" y="2077243"/>
                    <a:pt x="1714" y="2126436"/>
                    <a:pt x="9728" y="2174519"/>
                  </a:cubicBezTo>
                  <a:cubicBezTo>
                    <a:pt x="11650" y="2186051"/>
                    <a:pt x="25078" y="2192755"/>
                    <a:pt x="29183" y="2203702"/>
                  </a:cubicBezTo>
                  <a:cubicBezTo>
                    <a:pt x="34988" y="2219183"/>
                    <a:pt x="31517" y="2237552"/>
                    <a:pt x="38911" y="2252341"/>
                  </a:cubicBezTo>
                  <a:cubicBezTo>
                    <a:pt x="45063" y="2264646"/>
                    <a:pt x="59141" y="2271079"/>
                    <a:pt x="68094" y="2281524"/>
                  </a:cubicBezTo>
                  <a:cubicBezTo>
                    <a:pt x="78645" y="2293833"/>
                    <a:pt x="88684" y="2306686"/>
                    <a:pt x="97277" y="2320434"/>
                  </a:cubicBezTo>
                  <a:cubicBezTo>
                    <a:pt x="104963" y="2332731"/>
                    <a:pt x="109690" y="2346669"/>
                    <a:pt x="116732" y="2359345"/>
                  </a:cubicBezTo>
                  <a:cubicBezTo>
                    <a:pt x="136287" y="2394544"/>
                    <a:pt x="145100" y="2406761"/>
                    <a:pt x="165371" y="2437166"/>
                  </a:cubicBezTo>
                  <a:cubicBezTo>
                    <a:pt x="168613" y="2446894"/>
                    <a:pt x="169823" y="2457556"/>
                    <a:pt x="175098" y="2466349"/>
                  </a:cubicBezTo>
                  <a:cubicBezTo>
                    <a:pt x="179817" y="2474214"/>
                    <a:pt x="191148" y="2477289"/>
                    <a:pt x="194554" y="2485805"/>
                  </a:cubicBezTo>
                  <a:cubicBezTo>
                    <a:pt x="204485" y="2510631"/>
                    <a:pt x="214009" y="2563626"/>
                    <a:pt x="214009" y="2563626"/>
                  </a:cubicBezTo>
                  <a:cubicBezTo>
                    <a:pt x="195148" y="2676789"/>
                    <a:pt x="223020" y="2579290"/>
                    <a:pt x="175098" y="2651175"/>
                  </a:cubicBezTo>
                  <a:cubicBezTo>
                    <a:pt x="169410" y="2659707"/>
                    <a:pt x="169410" y="2670933"/>
                    <a:pt x="165371" y="2680358"/>
                  </a:cubicBezTo>
                  <a:cubicBezTo>
                    <a:pt x="159659" y="2693687"/>
                    <a:pt x="151627" y="2705939"/>
                    <a:pt x="145915" y="2719268"/>
                  </a:cubicBezTo>
                  <a:cubicBezTo>
                    <a:pt x="135922" y="2742584"/>
                    <a:pt x="133509" y="2762691"/>
                    <a:pt x="126460" y="2787362"/>
                  </a:cubicBezTo>
                  <a:cubicBezTo>
                    <a:pt x="123643" y="2797221"/>
                    <a:pt x="119975" y="2806817"/>
                    <a:pt x="116732" y="2816545"/>
                  </a:cubicBezTo>
                  <a:cubicBezTo>
                    <a:pt x="132544" y="2958845"/>
                    <a:pt x="115445" y="2860677"/>
                    <a:pt x="136188" y="2933277"/>
                  </a:cubicBezTo>
                  <a:cubicBezTo>
                    <a:pt x="139861" y="2946132"/>
                    <a:pt x="141221" y="2959669"/>
                    <a:pt x="145915" y="2972187"/>
                  </a:cubicBezTo>
                  <a:cubicBezTo>
                    <a:pt x="170322" y="3037273"/>
                    <a:pt x="159241" y="2986445"/>
                    <a:pt x="194554" y="3050009"/>
                  </a:cubicBezTo>
                  <a:cubicBezTo>
                    <a:pt x="203034" y="3065273"/>
                    <a:pt x="203532" y="3084678"/>
                    <a:pt x="214009" y="3098647"/>
                  </a:cubicBezTo>
                  <a:cubicBezTo>
                    <a:pt x="231447" y="3121898"/>
                    <a:pt x="267999" y="3133667"/>
                    <a:pt x="291830" y="3147285"/>
                  </a:cubicBezTo>
                  <a:cubicBezTo>
                    <a:pt x="327757" y="3167815"/>
                    <a:pt x="317157" y="3170158"/>
                    <a:pt x="359924" y="3186196"/>
                  </a:cubicBezTo>
                  <a:cubicBezTo>
                    <a:pt x="372442" y="3190890"/>
                    <a:pt x="385724" y="3193302"/>
                    <a:pt x="398834" y="3195924"/>
                  </a:cubicBezTo>
                  <a:cubicBezTo>
                    <a:pt x="505558" y="3217269"/>
                    <a:pt x="549925" y="3209515"/>
                    <a:pt x="690664" y="3215379"/>
                  </a:cubicBezTo>
                  <a:cubicBezTo>
                    <a:pt x="713073" y="3219114"/>
                    <a:pt x="754269" y="3222862"/>
                    <a:pt x="778213" y="3234834"/>
                  </a:cubicBezTo>
                  <a:cubicBezTo>
                    <a:pt x="853642" y="3272549"/>
                    <a:pt x="763227" y="3239568"/>
                    <a:pt x="836579" y="3264017"/>
                  </a:cubicBezTo>
                  <a:cubicBezTo>
                    <a:pt x="883757" y="3311195"/>
                    <a:pt x="865315" y="3287666"/>
                    <a:pt x="894945" y="3332111"/>
                  </a:cubicBezTo>
                  <a:cubicBezTo>
                    <a:pt x="898188" y="3345081"/>
                    <a:pt x="901773" y="3357971"/>
                    <a:pt x="904673" y="3371022"/>
                  </a:cubicBezTo>
                  <a:cubicBezTo>
                    <a:pt x="908260" y="3387162"/>
                    <a:pt x="910050" y="3403709"/>
                    <a:pt x="914400" y="3419660"/>
                  </a:cubicBezTo>
                  <a:cubicBezTo>
                    <a:pt x="919796" y="3439445"/>
                    <a:pt x="927371" y="3458571"/>
                    <a:pt x="933856" y="3478026"/>
                  </a:cubicBezTo>
                  <a:lnTo>
                    <a:pt x="953311" y="3536392"/>
                  </a:lnTo>
                  <a:lnTo>
                    <a:pt x="982494" y="3565575"/>
                  </a:lnTo>
                  <a:cubicBezTo>
                    <a:pt x="992192" y="3594667"/>
                    <a:pt x="994224" y="3611017"/>
                    <a:pt x="1021405" y="3633668"/>
                  </a:cubicBezTo>
                  <a:cubicBezTo>
                    <a:pt x="1029282" y="3640232"/>
                    <a:pt x="1041163" y="3639357"/>
                    <a:pt x="1050588" y="3643396"/>
                  </a:cubicBezTo>
                  <a:cubicBezTo>
                    <a:pt x="1063916" y="3649108"/>
                    <a:pt x="1076528" y="3656366"/>
                    <a:pt x="1089498" y="3662851"/>
                  </a:cubicBezTo>
                  <a:cubicBezTo>
                    <a:pt x="1177300" y="3637765"/>
                    <a:pt x="1135207" y="3650858"/>
                    <a:pt x="1215958" y="3623941"/>
                  </a:cubicBezTo>
                  <a:lnTo>
                    <a:pt x="1245141" y="3614213"/>
                  </a:lnTo>
                  <a:cubicBezTo>
                    <a:pt x="1309992" y="3617456"/>
                    <a:pt x="1374969" y="3618763"/>
                    <a:pt x="1439694" y="3623941"/>
                  </a:cubicBezTo>
                  <a:cubicBezTo>
                    <a:pt x="1490254" y="3627986"/>
                    <a:pt x="1489035" y="3637145"/>
                    <a:pt x="1536971" y="3653124"/>
                  </a:cubicBezTo>
                  <a:cubicBezTo>
                    <a:pt x="1549654" y="3657352"/>
                    <a:pt x="1562911" y="3659609"/>
                    <a:pt x="1575881" y="3662851"/>
                  </a:cubicBezTo>
                  <a:cubicBezTo>
                    <a:pt x="1588851" y="3669336"/>
                    <a:pt x="1601328" y="3676921"/>
                    <a:pt x="1614792" y="3682307"/>
                  </a:cubicBezTo>
                  <a:cubicBezTo>
                    <a:pt x="1633833" y="3689923"/>
                    <a:pt x="1673158" y="3701762"/>
                    <a:pt x="1673158" y="3701762"/>
                  </a:cubicBezTo>
                  <a:cubicBezTo>
                    <a:pt x="1676400" y="3711490"/>
                    <a:pt x="1677609" y="3722152"/>
                    <a:pt x="1682885" y="3730945"/>
                  </a:cubicBezTo>
                  <a:cubicBezTo>
                    <a:pt x="1687604" y="3738809"/>
                    <a:pt x="1696612" y="3743238"/>
                    <a:pt x="1702341" y="3750400"/>
                  </a:cubicBezTo>
                  <a:cubicBezTo>
                    <a:pt x="1709644" y="3759529"/>
                    <a:pt x="1715996" y="3769432"/>
                    <a:pt x="1721796" y="3779583"/>
                  </a:cubicBezTo>
                  <a:cubicBezTo>
                    <a:pt x="1728990" y="3792174"/>
                    <a:pt x="1733565" y="3806197"/>
                    <a:pt x="1741251" y="3818494"/>
                  </a:cubicBezTo>
                  <a:cubicBezTo>
                    <a:pt x="1788555" y="3894181"/>
                    <a:pt x="1751832" y="3829288"/>
                    <a:pt x="1789890" y="3876860"/>
                  </a:cubicBezTo>
                  <a:cubicBezTo>
                    <a:pt x="1831748" y="3929182"/>
                    <a:pt x="1783734" y="3883309"/>
                    <a:pt x="1838528" y="3944953"/>
                  </a:cubicBezTo>
                  <a:cubicBezTo>
                    <a:pt x="1857792" y="3966625"/>
                    <a:pt x="1897700" y="4007010"/>
                    <a:pt x="1926077" y="4022775"/>
                  </a:cubicBezTo>
                  <a:cubicBezTo>
                    <a:pt x="1941341" y="4031255"/>
                    <a:pt x="1959451" y="4033750"/>
                    <a:pt x="1974715" y="4042230"/>
                  </a:cubicBezTo>
                  <a:cubicBezTo>
                    <a:pt x="2064061" y="4091867"/>
                    <a:pt x="1959783" y="4057491"/>
                    <a:pt x="2062264" y="4081141"/>
                  </a:cubicBezTo>
                  <a:cubicBezTo>
                    <a:pt x="2088318" y="4087153"/>
                    <a:pt x="2140085" y="4100596"/>
                    <a:pt x="2140085" y="4100596"/>
                  </a:cubicBezTo>
                  <a:cubicBezTo>
                    <a:pt x="2178996" y="4094111"/>
                    <a:pt x="2218973" y="4092272"/>
                    <a:pt x="2256817" y="4081141"/>
                  </a:cubicBezTo>
                  <a:cubicBezTo>
                    <a:pt x="2274956" y="4075806"/>
                    <a:pt x="2288545" y="4060414"/>
                    <a:pt x="2305456" y="4051958"/>
                  </a:cubicBezTo>
                  <a:cubicBezTo>
                    <a:pt x="2314627" y="4047372"/>
                    <a:pt x="2324911" y="4045473"/>
                    <a:pt x="2334639" y="4042230"/>
                  </a:cubicBezTo>
                  <a:cubicBezTo>
                    <a:pt x="2344367" y="4032502"/>
                    <a:pt x="2355015" y="4023615"/>
                    <a:pt x="2363822" y="4013047"/>
                  </a:cubicBezTo>
                  <a:cubicBezTo>
                    <a:pt x="2386254" y="3986129"/>
                    <a:pt x="2380487" y="3975997"/>
                    <a:pt x="2412460" y="3954681"/>
                  </a:cubicBezTo>
                  <a:cubicBezTo>
                    <a:pt x="2420992" y="3948993"/>
                    <a:pt x="2432472" y="3949539"/>
                    <a:pt x="2441643" y="3944953"/>
                  </a:cubicBezTo>
                  <a:cubicBezTo>
                    <a:pt x="2452100" y="3939725"/>
                    <a:pt x="2461098" y="3931983"/>
                    <a:pt x="2470826" y="3925498"/>
                  </a:cubicBezTo>
                  <a:cubicBezTo>
                    <a:pt x="2493524" y="3928741"/>
                    <a:pt x="2516578" y="3930070"/>
                    <a:pt x="2538919" y="3935226"/>
                  </a:cubicBezTo>
                  <a:cubicBezTo>
                    <a:pt x="2558902" y="3939837"/>
                    <a:pt x="2577390" y="3949707"/>
                    <a:pt x="2597285" y="3954681"/>
                  </a:cubicBezTo>
                  <a:lnTo>
                    <a:pt x="2636196" y="3964409"/>
                  </a:lnTo>
                  <a:cubicBezTo>
                    <a:pt x="2649166" y="3974137"/>
                    <a:pt x="2661359" y="3984999"/>
                    <a:pt x="2675107" y="3993592"/>
                  </a:cubicBezTo>
                  <a:cubicBezTo>
                    <a:pt x="2687404" y="4001277"/>
                    <a:pt x="2705316" y="4001446"/>
                    <a:pt x="2714017" y="4013047"/>
                  </a:cubicBezTo>
                  <a:cubicBezTo>
                    <a:pt x="2726322" y="4029453"/>
                    <a:pt x="2722097" y="4054349"/>
                    <a:pt x="2733473" y="4071413"/>
                  </a:cubicBezTo>
                  <a:cubicBezTo>
                    <a:pt x="2748870" y="4094510"/>
                    <a:pt x="2764012" y="4118391"/>
                    <a:pt x="2782111" y="4139507"/>
                  </a:cubicBezTo>
                  <a:cubicBezTo>
                    <a:pt x="2791064" y="4149952"/>
                    <a:pt x="2801566" y="4158962"/>
                    <a:pt x="2811294" y="4168690"/>
                  </a:cubicBezTo>
                  <a:cubicBezTo>
                    <a:pt x="2827295" y="4216691"/>
                    <a:pt x="2811007" y="4186286"/>
                    <a:pt x="2859932" y="4227056"/>
                  </a:cubicBezTo>
                  <a:cubicBezTo>
                    <a:pt x="2892686" y="4254351"/>
                    <a:pt x="2868810" y="4247415"/>
                    <a:pt x="2918298" y="4275694"/>
                  </a:cubicBezTo>
                  <a:cubicBezTo>
                    <a:pt x="2927201" y="4280781"/>
                    <a:pt x="2938310" y="4280836"/>
                    <a:pt x="2947481" y="4285422"/>
                  </a:cubicBezTo>
                  <a:cubicBezTo>
                    <a:pt x="3014658" y="4319011"/>
                    <a:pt x="2934594" y="4294359"/>
                    <a:pt x="3015575" y="4314605"/>
                  </a:cubicBezTo>
                  <a:cubicBezTo>
                    <a:pt x="3088100" y="4300100"/>
                    <a:pt x="3232638" y="4300291"/>
                    <a:pt x="3287949" y="4217328"/>
                  </a:cubicBezTo>
                  <a:lnTo>
                    <a:pt x="3307405" y="4188145"/>
                  </a:lnTo>
                  <a:cubicBezTo>
                    <a:pt x="3331532" y="4115758"/>
                    <a:pt x="3294497" y="4212369"/>
                    <a:pt x="3356043" y="4120051"/>
                  </a:cubicBezTo>
                  <a:lnTo>
                    <a:pt x="3394954" y="4061685"/>
                  </a:lnTo>
                  <a:lnTo>
                    <a:pt x="3414409" y="4032502"/>
                  </a:lnTo>
                  <a:cubicBezTo>
                    <a:pt x="3420894" y="4022774"/>
                    <a:pt x="3430167" y="4014410"/>
                    <a:pt x="3433864" y="4003319"/>
                  </a:cubicBezTo>
                  <a:cubicBezTo>
                    <a:pt x="3445083" y="3969662"/>
                    <a:pt x="3440419" y="3975123"/>
                    <a:pt x="3463047" y="3944953"/>
                  </a:cubicBezTo>
                  <a:cubicBezTo>
                    <a:pt x="3552991" y="3825028"/>
                    <a:pt x="3459157" y="3951112"/>
                    <a:pt x="3531141" y="3867132"/>
                  </a:cubicBezTo>
                  <a:cubicBezTo>
                    <a:pt x="3541692" y="3854823"/>
                    <a:pt x="3548015" y="3838773"/>
                    <a:pt x="3560324" y="3828222"/>
                  </a:cubicBezTo>
                  <a:cubicBezTo>
                    <a:pt x="3571334" y="3818785"/>
                    <a:pt x="3587434" y="3817195"/>
                    <a:pt x="3599234" y="3808766"/>
                  </a:cubicBezTo>
                  <a:cubicBezTo>
                    <a:pt x="3662988" y="3763226"/>
                    <a:pt x="3595002" y="3790720"/>
                    <a:pt x="3657600" y="3769856"/>
                  </a:cubicBezTo>
                  <a:lnTo>
                    <a:pt x="3715966" y="3730945"/>
                  </a:lnTo>
                  <a:cubicBezTo>
                    <a:pt x="3725694" y="3724460"/>
                    <a:pt x="3734294" y="3715832"/>
                    <a:pt x="3745149" y="3711490"/>
                  </a:cubicBezTo>
                  <a:cubicBezTo>
                    <a:pt x="3761362" y="3705005"/>
                    <a:pt x="3777831" y="3699126"/>
                    <a:pt x="3793788" y="3692034"/>
                  </a:cubicBezTo>
                  <a:cubicBezTo>
                    <a:pt x="3807039" y="3686145"/>
                    <a:pt x="3819120" y="3677671"/>
                    <a:pt x="3832698" y="3672579"/>
                  </a:cubicBezTo>
                  <a:cubicBezTo>
                    <a:pt x="3845216" y="3667885"/>
                    <a:pt x="3858639" y="3666094"/>
                    <a:pt x="3871609" y="3662851"/>
                  </a:cubicBezTo>
                  <a:cubicBezTo>
                    <a:pt x="3891064" y="3666094"/>
                    <a:pt x="3911769" y="3664993"/>
                    <a:pt x="3929975" y="3672579"/>
                  </a:cubicBezTo>
                  <a:cubicBezTo>
                    <a:pt x="3951559" y="3681572"/>
                    <a:pt x="3988341" y="3711490"/>
                    <a:pt x="3988341" y="3711490"/>
                  </a:cubicBezTo>
                  <a:cubicBezTo>
                    <a:pt x="3991583" y="3721218"/>
                    <a:pt x="3992792" y="3731880"/>
                    <a:pt x="3998068" y="3740673"/>
                  </a:cubicBezTo>
                  <a:cubicBezTo>
                    <a:pt x="4002787" y="3748537"/>
                    <a:pt x="4011653" y="3753082"/>
                    <a:pt x="4017524" y="3760128"/>
                  </a:cubicBezTo>
                  <a:cubicBezTo>
                    <a:pt x="4027903" y="3772583"/>
                    <a:pt x="4037410" y="3785757"/>
                    <a:pt x="4046707" y="3799039"/>
                  </a:cubicBezTo>
                  <a:cubicBezTo>
                    <a:pt x="4060116" y="3818195"/>
                    <a:pt x="4078222" y="3835223"/>
                    <a:pt x="4085617" y="3857405"/>
                  </a:cubicBezTo>
                  <a:cubicBezTo>
                    <a:pt x="4088860" y="3867132"/>
                    <a:pt x="4089657" y="3878056"/>
                    <a:pt x="4095345" y="3886587"/>
                  </a:cubicBezTo>
                  <a:cubicBezTo>
                    <a:pt x="4102976" y="3898033"/>
                    <a:pt x="4114800" y="3906042"/>
                    <a:pt x="4124528" y="3915770"/>
                  </a:cubicBezTo>
                  <a:cubicBezTo>
                    <a:pt x="4127771" y="3935225"/>
                    <a:pt x="4128019" y="3955424"/>
                    <a:pt x="4134256" y="3974136"/>
                  </a:cubicBezTo>
                  <a:cubicBezTo>
                    <a:pt x="4140391" y="3992542"/>
                    <a:pt x="4159884" y="4009492"/>
                    <a:pt x="4173166" y="4022775"/>
                  </a:cubicBezTo>
                  <a:cubicBezTo>
                    <a:pt x="4185357" y="4059346"/>
                    <a:pt x="4184796" y="4068875"/>
                    <a:pt x="4221805" y="4100596"/>
                  </a:cubicBezTo>
                  <a:cubicBezTo>
                    <a:pt x="4229590" y="4107269"/>
                    <a:pt x="4241260" y="4107081"/>
                    <a:pt x="4250988" y="4110324"/>
                  </a:cubicBezTo>
                  <a:cubicBezTo>
                    <a:pt x="4263958" y="4120052"/>
                    <a:pt x="4275821" y="4131463"/>
                    <a:pt x="4289898" y="4139507"/>
                  </a:cubicBezTo>
                  <a:cubicBezTo>
                    <a:pt x="4300749" y="4145707"/>
                    <a:pt x="4349574" y="4156857"/>
                    <a:pt x="4357992" y="4158962"/>
                  </a:cubicBezTo>
                  <a:cubicBezTo>
                    <a:pt x="4416358" y="4155719"/>
                    <a:pt x="4475170" y="4157132"/>
                    <a:pt x="4533090" y="4149234"/>
                  </a:cubicBezTo>
                  <a:cubicBezTo>
                    <a:pt x="4547458" y="4147275"/>
                    <a:pt x="4558749" y="4135668"/>
                    <a:pt x="4572000" y="4129779"/>
                  </a:cubicBezTo>
                  <a:cubicBezTo>
                    <a:pt x="4587957" y="4122687"/>
                    <a:pt x="4604426" y="4116809"/>
                    <a:pt x="4620639" y="4110324"/>
                  </a:cubicBezTo>
                  <a:cubicBezTo>
                    <a:pt x="4642151" y="4088812"/>
                    <a:pt x="4651921" y="4075227"/>
                    <a:pt x="4679005" y="4061685"/>
                  </a:cubicBezTo>
                  <a:cubicBezTo>
                    <a:pt x="4688176" y="4057099"/>
                    <a:pt x="4698460" y="4055200"/>
                    <a:pt x="4708188" y="4051958"/>
                  </a:cubicBezTo>
                  <a:cubicBezTo>
                    <a:pt x="4714673" y="4045473"/>
                    <a:pt x="4722924" y="4040366"/>
                    <a:pt x="4727643" y="4032502"/>
                  </a:cubicBezTo>
                  <a:cubicBezTo>
                    <a:pt x="4742023" y="4008535"/>
                    <a:pt x="4767678" y="3959912"/>
                    <a:pt x="4776281" y="3925498"/>
                  </a:cubicBezTo>
                  <a:cubicBezTo>
                    <a:pt x="4780291" y="3909458"/>
                    <a:pt x="4781999" y="3892900"/>
                    <a:pt x="4786009" y="3876860"/>
                  </a:cubicBezTo>
                  <a:cubicBezTo>
                    <a:pt x="4788496" y="3866912"/>
                    <a:pt x="4792919" y="3857536"/>
                    <a:pt x="4795736" y="3847677"/>
                  </a:cubicBezTo>
                  <a:cubicBezTo>
                    <a:pt x="4799409" y="3834822"/>
                    <a:pt x="4800967" y="3821357"/>
                    <a:pt x="4805464" y="3808766"/>
                  </a:cubicBezTo>
                  <a:cubicBezTo>
                    <a:pt x="4817210" y="3775877"/>
                    <a:pt x="4833331" y="3744621"/>
                    <a:pt x="4844375" y="3711490"/>
                  </a:cubicBezTo>
                  <a:lnTo>
                    <a:pt x="4863830" y="3653124"/>
                  </a:lnTo>
                  <a:cubicBezTo>
                    <a:pt x="4867073" y="3643396"/>
                    <a:pt x="4871071" y="3633889"/>
                    <a:pt x="4873558" y="3623941"/>
                  </a:cubicBezTo>
                  <a:cubicBezTo>
                    <a:pt x="4880043" y="3598000"/>
                    <a:pt x="4881055" y="3570035"/>
                    <a:pt x="4893013" y="3546119"/>
                  </a:cubicBezTo>
                  <a:cubicBezTo>
                    <a:pt x="4905983" y="3520179"/>
                    <a:pt x="4915837" y="3492429"/>
                    <a:pt x="4931924" y="3468298"/>
                  </a:cubicBezTo>
                  <a:cubicBezTo>
                    <a:pt x="4946280" y="3446764"/>
                    <a:pt x="4958092" y="3424912"/>
                    <a:pt x="4980562" y="3409932"/>
                  </a:cubicBezTo>
                  <a:cubicBezTo>
                    <a:pt x="4989094" y="3404244"/>
                    <a:pt x="5000320" y="3404244"/>
                    <a:pt x="5009745" y="3400205"/>
                  </a:cubicBezTo>
                  <a:cubicBezTo>
                    <a:pt x="5023074" y="3394493"/>
                    <a:pt x="5034899" y="3385335"/>
                    <a:pt x="5048656" y="3380749"/>
                  </a:cubicBezTo>
                  <a:cubicBezTo>
                    <a:pt x="5064341" y="3375521"/>
                    <a:pt x="5081343" y="3375372"/>
                    <a:pt x="5097294" y="3371022"/>
                  </a:cubicBezTo>
                  <a:cubicBezTo>
                    <a:pt x="5117079" y="3365626"/>
                    <a:pt x="5155660" y="3351566"/>
                    <a:pt x="5155660" y="3351566"/>
                  </a:cubicBezTo>
                  <a:cubicBezTo>
                    <a:pt x="5210783" y="3358051"/>
                    <a:pt x="5266678" y="3359777"/>
                    <a:pt x="5321030" y="3371022"/>
                  </a:cubicBezTo>
                  <a:cubicBezTo>
                    <a:pt x="5361195" y="3379332"/>
                    <a:pt x="5401077" y="3391590"/>
                    <a:pt x="5437762" y="3409932"/>
                  </a:cubicBezTo>
                  <a:cubicBezTo>
                    <a:pt x="5450732" y="3416417"/>
                    <a:pt x="5462783" y="3425220"/>
                    <a:pt x="5476673" y="3429387"/>
                  </a:cubicBezTo>
                  <a:cubicBezTo>
                    <a:pt x="5514036" y="3440596"/>
                    <a:pt x="5532505" y="3432984"/>
                    <a:pt x="5564222" y="3448843"/>
                  </a:cubicBezTo>
                  <a:cubicBezTo>
                    <a:pt x="5581133" y="3457299"/>
                    <a:pt x="5595949" y="3469571"/>
                    <a:pt x="5612860" y="3478026"/>
                  </a:cubicBezTo>
                  <a:cubicBezTo>
                    <a:pt x="5638532" y="3490862"/>
                    <a:pt x="5662941" y="3489159"/>
                    <a:pt x="5690681" y="3497481"/>
                  </a:cubicBezTo>
                  <a:cubicBezTo>
                    <a:pt x="5735297" y="3510866"/>
                    <a:pt x="5730706" y="3517215"/>
                    <a:pt x="5768502" y="3526664"/>
                  </a:cubicBezTo>
                  <a:lnTo>
                    <a:pt x="5846324" y="3546119"/>
                  </a:lnTo>
                  <a:cubicBezTo>
                    <a:pt x="5912634" y="3590327"/>
                    <a:pt x="5829026" y="3540353"/>
                    <a:pt x="5933873" y="3575302"/>
                  </a:cubicBezTo>
                  <a:cubicBezTo>
                    <a:pt x="5944964" y="3578999"/>
                    <a:pt x="5952109" y="3590653"/>
                    <a:pt x="5963056" y="3594758"/>
                  </a:cubicBezTo>
                  <a:cubicBezTo>
                    <a:pt x="5978537" y="3600563"/>
                    <a:pt x="5995481" y="3601243"/>
                    <a:pt x="6011694" y="3604485"/>
                  </a:cubicBezTo>
                  <a:cubicBezTo>
                    <a:pt x="6180307" y="3598000"/>
                    <a:pt x="6349223" y="3597052"/>
                    <a:pt x="6517532" y="3585030"/>
                  </a:cubicBezTo>
                  <a:cubicBezTo>
                    <a:pt x="6531996" y="3583997"/>
                    <a:pt x="6543114" y="3571287"/>
                    <a:pt x="6556443" y="3565575"/>
                  </a:cubicBezTo>
                  <a:cubicBezTo>
                    <a:pt x="6582618" y="3554357"/>
                    <a:pt x="6605713" y="3551829"/>
                    <a:pt x="6634264" y="3546119"/>
                  </a:cubicBezTo>
                  <a:cubicBezTo>
                    <a:pt x="6676346" y="3482995"/>
                    <a:pt x="6624982" y="3545864"/>
                    <a:pt x="6692630" y="3507209"/>
                  </a:cubicBezTo>
                  <a:cubicBezTo>
                    <a:pt x="6704574" y="3500384"/>
                    <a:pt x="6712085" y="3487754"/>
                    <a:pt x="6721813" y="3478026"/>
                  </a:cubicBezTo>
                  <a:cubicBezTo>
                    <a:pt x="6734636" y="3439557"/>
                    <a:pt x="6728601" y="3447409"/>
                    <a:pt x="6760724" y="3409932"/>
                  </a:cubicBezTo>
                  <a:cubicBezTo>
                    <a:pt x="6769677" y="3399487"/>
                    <a:pt x="6781911" y="3391944"/>
                    <a:pt x="6789907" y="3380749"/>
                  </a:cubicBezTo>
                  <a:cubicBezTo>
                    <a:pt x="6861053" y="3281145"/>
                    <a:pt x="6771467" y="3392028"/>
                    <a:pt x="6819090" y="3312656"/>
                  </a:cubicBezTo>
                  <a:cubicBezTo>
                    <a:pt x="6823809" y="3304792"/>
                    <a:pt x="6832060" y="3299685"/>
                    <a:pt x="6838545" y="3293200"/>
                  </a:cubicBezTo>
                  <a:cubicBezTo>
                    <a:pt x="6841788" y="3276987"/>
                    <a:pt x="6844686" y="3260702"/>
                    <a:pt x="6848273" y="3244562"/>
                  </a:cubicBezTo>
                  <a:cubicBezTo>
                    <a:pt x="6851173" y="3231511"/>
                    <a:pt x="6858418" y="3219014"/>
                    <a:pt x="6858000" y="3205651"/>
                  </a:cubicBezTo>
                  <a:cubicBezTo>
                    <a:pt x="6849804" y="2943398"/>
                    <a:pt x="6877292" y="3010774"/>
                    <a:pt x="6819090" y="2894366"/>
                  </a:cubicBezTo>
                  <a:cubicBezTo>
                    <a:pt x="6815847" y="2878153"/>
                    <a:pt x="6815167" y="2861209"/>
                    <a:pt x="6809362" y="2845728"/>
                  </a:cubicBezTo>
                  <a:cubicBezTo>
                    <a:pt x="6798793" y="2817544"/>
                    <a:pt x="6787212" y="2818041"/>
                    <a:pt x="6770451" y="2797090"/>
                  </a:cubicBezTo>
                  <a:cubicBezTo>
                    <a:pt x="6758217" y="2781798"/>
                    <a:pt x="6749607" y="2759291"/>
                    <a:pt x="6731541" y="2748451"/>
                  </a:cubicBezTo>
                  <a:cubicBezTo>
                    <a:pt x="6722748" y="2743175"/>
                    <a:pt x="6712086" y="2741966"/>
                    <a:pt x="6702358" y="2738724"/>
                  </a:cubicBezTo>
                  <a:cubicBezTo>
                    <a:pt x="6689388" y="2728996"/>
                    <a:pt x="6677349" y="2717882"/>
                    <a:pt x="6663447" y="2709541"/>
                  </a:cubicBezTo>
                  <a:cubicBezTo>
                    <a:pt x="6644795" y="2698350"/>
                    <a:pt x="6622901" y="2692832"/>
                    <a:pt x="6605081" y="2680358"/>
                  </a:cubicBezTo>
                  <a:cubicBezTo>
                    <a:pt x="6590054" y="2669839"/>
                    <a:pt x="6580650" y="2652708"/>
                    <a:pt x="6566171" y="2641447"/>
                  </a:cubicBezTo>
                  <a:cubicBezTo>
                    <a:pt x="6531714" y="2614647"/>
                    <a:pt x="6523009" y="2614090"/>
                    <a:pt x="6488349" y="2602536"/>
                  </a:cubicBezTo>
                  <a:cubicBezTo>
                    <a:pt x="6475379" y="2592808"/>
                    <a:pt x="6462721" y="2582650"/>
                    <a:pt x="6449439" y="2573353"/>
                  </a:cubicBezTo>
                  <a:cubicBezTo>
                    <a:pt x="6430283" y="2559944"/>
                    <a:pt x="6407607" y="2550977"/>
                    <a:pt x="6391073" y="2534443"/>
                  </a:cubicBezTo>
                  <a:cubicBezTo>
                    <a:pt x="6334167" y="2477538"/>
                    <a:pt x="6355152" y="2504883"/>
                    <a:pt x="6322979" y="2456622"/>
                  </a:cubicBezTo>
                  <a:cubicBezTo>
                    <a:pt x="6299186" y="2337657"/>
                    <a:pt x="6325955" y="2461046"/>
                    <a:pt x="6303524" y="2378800"/>
                  </a:cubicBezTo>
                  <a:cubicBezTo>
                    <a:pt x="6296489" y="2353003"/>
                    <a:pt x="6284068" y="2300979"/>
                    <a:pt x="6284068" y="2300979"/>
                  </a:cubicBezTo>
                  <a:cubicBezTo>
                    <a:pt x="6290553" y="2213430"/>
                    <a:pt x="6294789" y="2125685"/>
                    <a:pt x="6303524" y="2038332"/>
                  </a:cubicBezTo>
                  <a:cubicBezTo>
                    <a:pt x="6304544" y="2028129"/>
                    <a:pt x="6310764" y="2019097"/>
                    <a:pt x="6313251" y="2009149"/>
                  </a:cubicBezTo>
                  <a:cubicBezTo>
                    <a:pt x="6317261" y="1993109"/>
                    <a:pt x="6319392" y="1976651"/>
                    <a:pt x="6322979" y="1960511"/>
                  </a:cubicBezTo>
                  <a:cubicBezTo>
                    <a:pt x="6328978" y="1933515"/>
                    <a:pt x="6338143" y="1896327"/>
                    <a:pt x="6352162" y="1872962"/>
                  </a:cubicBezTo>
                  <a:cubicBezTo>
                    <a:pt x="6368899" y="1845067"/>
                    <a:pt x="6388718" y="1826679"/>
                    <a:pt x="6410528" y="1804868"/>
                  </a:cubicBezTo>
                  <a:cubicBezTo>
                    <a:pt x="6432735" y="1738249"/>
                    <a:pt x="6402651" y="1816684"/>
                    <a:pt x="6468894" y="1717319"/>
                  </a:cubicBezTo>
                  <a:cubicBezTo>
                    <a:pt x="6474582" y="1708787"/>
                    <a:pt x="6472934" y="1696668"/>
                    <a:pt x="6478622" y="1688136"/>
                  </a:cubicBezTo>
                  <a:cubicBezTo>
                    <a:pt x="6492670" y="1667064"/>
                    <a:pt x="6512737" y="1650517"/>
                    <a:pt x="6527260" y="1629770"/>
                  </a:cubicBezTo>
                  <a:cubicBezTo>
                    <a:pt x="6582221" y="1551254"/>
                    <a:pt x="6516599" y="1620975"/>
                    <a:pt x="6566171" y="1571405"/>
                  </a:cubicBezTo>
                  <a:cubicBezTo>
                    <a:pt x="6586262" y="1511128"/>
                    <a:pt x="6561971" y="1569502"/>
                    <a:pt x="6595354" y="1522766"/>
                  </a:cubicBezTo>
                  <a:cubicBezTo>
                    <a:pt x="6606343" y="1507381"/>
                    <a:pt x="6614048" y="1489860"/>
                    <a:pt x="6624536" y="1474128"/>
                  </a:cubicBezTo>
                  <a:cubicBezTo>
                    <a:pt x="6633529" y="1460638"/>
                    <a:pt x="6644422" y="1448499"/>
                    <a:pt x="6653719" y="1435217"/>
                  </a:cubicBezTo>
                  <a:cubicBezTo>
                    <a:pt x="6737538" y="1315476"/>
                    <a:pt x="6653698" y="1428759"/>
                    <a:pt x="6721813" y="1337941"/>
                  </a:cubicBezTo>
                  <a:cubicBezTo>
                    <a:pt x="6744945" y="1268548"/>
                    <a:pt x="6712144" y="1352446"/>
                    <a:pt x="6760724" y="1279575"/>
                  </a:cubicBezTo>
                  <a:cubicBezTo>
                    <a:pt x="6766412" y="1271043"/>
                    <a:pt x="6766770" y="1259962"/>
                    <a:pt x="6770451" y="1250392"/>
                  </a:cubicBezTo>
                  <a:cubicBezTo>
                    <a:pt x="6782988" y="1217796"/>
                    <a:pt x="6798318" y="1186246"/>
                    <a:pt x="6809362" y="1153115"/>
                  </a:cubicBezTo>
                  <a:cubicBezTo>
                    <a:pt x="6834339" y="1078183"/>
                    <a:pt x="6821200" y="1113790"/>
                    <a:pt x="6848273" y="1046111"/>
                  </a:cubicBezTo>
                  <a:cubicBezTo>
                    <a:pt x="6846098" y="1015668"/>
                    <a:pt x="6848875" y="896234"/>
                    <a:pt x="6819090" y="851558"/>
                  </a:cubicBezTo>
                  <a:cubicBezTo>
                    <a:pt x="6783630" y="798370"/>
                    <a:pt x="6819964" y="842413"/>
                    <a:pt x="6760724" y="802919"/>
                  </a:cubicBezTo>
                  <a:cubicBezTo>
                    <a:pt x="6753093" y="797832"/>
                    <a:pt x="6748314" y="789335"/>
                    <a:pt x="6741268" y="783464"/>
                  </a:cubicBezTo>
                  <a:cubicBezTo>
                    <a:pt x="6729875" y="773970"/>
                    <a:pt x="6689261" y="744018"/>
                    <a:pt x="6673175" y="734826"/>
                  </a:cubicBezTo>
                  <a:cubicBezTo>
                    <a:pt x="6629685" y="709975"/>
                    <a:pt x="6644774" y="720528"/>
                    <a:pt x="6605081" y="705643"/>
                  </a:cubicBezTo>
                  <a:cubicBezTo>
                    <a:pt x="6588731" y="699512"/>
                    <a:pt x="6572853" y="692154"/>
                    <a:pt x="6556443" y="686187"/>
                  </a:cubicBezTo>
                  <a:cubicBezTo>
                    <a:pt x="6537170" y="679179"/>
                    <a:pt x="6516420" y="675903"/>
                    <a:pt x="6498077" y="666732"/>
                  </a:cubicBezTo>
                  <a:cubicBezTo>
                    <a:pt x="6485107" y="660247"/>
                    <a:pt x="6473585" y="648822"/>
                    <a:pt x="6459166" y="647277"/>
                  </a:cubicBezTo>
                  <a:cubicBezTo>
                    <a:pt x="6381720" y="638979"/>
                    <a:pt x="6303523" y="640792"/>
                    <a:pt x="6225702" y="637549"/>
                  </a:cubicBezTo>
                  <a:cubicBezTo>
                    <a:pt x="6127903" y="588650"/>
                    <a:pt x="6251294" y="646079"/>
                    <a:pt x="6138154" y="608366"/>
                  </a:cubicBezTo>
                  <a:cubicBezTo>
                    <a:pt x="6124397" y="603780"/>
                    <a:pt x="6112821" y="594003"/>
                    <a:pt x="6099243" y="588911"/>
                  </a:cubicBezTo>
                  <a:cubicBezTo>
                    <a:pt x="6086725" y="584217"/>
                    <a:pt x="6073302" y="582426"/>
                    <a:pt x="6060332" y="579183"/>
                  </a:cubicBezTo>
                  <a:cubicBezTo>
                    <a:pt x="6047362" y="569455"/>
                    <a:pt x="6032193" y="562117"/>
                    <a:pt x="6021422" y="550000"/>
                  </a:cubicBezTo>
                  <a:cubicBezTo>
                    <a:pt x="6005888" y="532524"/>
                    <a:pt x="5982511" y="491634"/>
                    <a:pt x="5982511" y="491634"/>
                  </a:cubicBezTo>
                  <a:cubicBezTo>
                    <a:pt x="5952661" y="372239"/>
                    <a:pt x="5995316" y="524312"/>
                    <a:pt x="5953328" y="423541"/>
                  </a:cubicBezTo>
                  <a:cubicBezTo>
                    <a:pt x="5941497" y="395146"/>
                    <a:pt x="5931606" y="365835"/>
                    <a:pt x="5924145" y="335992"/>
                  </a:cubicBezTo>
                  <a:cubicBezTo>
                    <a:pt x="5920902" y="323022"/>
                    <a:pt x="5921154" y="308629"/>
                    <a:pt x="5914417" y="297081"/>
                  </a:cubicBezTo>
                  <a:cubicBezTo>
                    <a:pt x="5898079" y="269073"/>
                    <a:pt x="5874037" y="246240"/>
                    <a:pt x="5856051" y="219260"/>
                  </a:cubicBezTo>
                  <a:lnTo>
                    <a:pt x="5817141" y="160894"/>
                  </a:lnTo>
                  <a:cubicBezTo>
                    <a:pt x="5810656" y="151166"/>
                    <a:pt x="5807413" y="138196"/>
                    <a:pt x="5797685" y="131711"/>
                  </a:cubicBezTo>
                  <a:cubicBezTo>
                    <a:pt x="5787957" y="125226"/>
                    <a:pt x="5778015" y="119051"/>
                    <a:pt x="5768502" y="112256"/>
                  </a:cubicBezTo>
                  <a:cubicBezTo>
                    <a:pt x="5755309" y="102833"/>
                    <a:pt x="5744093" y="90324"/>
                    <a:pt x="5729592" y="83073"/>
                  </a:cubicBezTo>
                  <a:cubicBezTo>
                    <a:pt x="5717634" y="77094"/>
                    <a:pt x="5703487" y="77187"/>
                    <a:pt x="5690681" y="73345"/>
                  </a:cubicBezTo>
                  <a:cubicBezTo>
                    <a:pt x="5671038" y="67452"/>
                    <a:pt x="5652100" y="59286"/>
                    <a:pt x="5632315" y="53890"/>
                  </a:cubicBezTo>
                  <a:cubicBezTo>
                    <a:pt x="5616364" y="49540"/>
                    <a:pt x="5599717" y="48172"/>
                    <a:pt x="5583677" y="44162"/>
                  </a:cubicBezTo>
                  <a:cubicBezTo>
                    <a:pt x="5561601" y="38643"/>
                    <a:pt x="5523703" y="21672"/>
                    <a:pt x="5505856" y="14979"/>
                  </a:cubicBezTo>
                  <a:cubicBezTo>
                    <a:pt x="5496255" y="11379"/>
                    <a:pt x="5486401" y="8494"/>
                    <a:pt x="5476673" y="5251"/>
                  </a:cubicBezTo>
                  <a:cubicBezTo>
                    <a:pt x="5372911" y="11736"/>
                    <a:pt x="5268680" y="12902"/>
                    <a:pt x="5165388" y="24707"/>
                  </a:cubicBezTo>
                  <a:cubicBezTo>
                    <a:pt x="5153772" y="26035"/>
                    <a:pt x="5147152" y="40057"/>
                    <a:pt x="5136205" y="44162"/>
                  </a:cubicBezTo>
                  <a:cubicBezTo>
                    <a:pt x="4980562" y="102528"/>
                    <a:pt x="5197841" y="0"/>
                    <a:pt x="5038928" y="73345"/>
                  </a:cubicBezTo>
                  <a:cubicBezTo>
                    <a:pt x="4997178" y="92615"/>
                    <a:pt x="4967614" y="99257"/>
                    <a:pt x="4941651" y="131711"/>
                  </a:cubicBezTo>
                  <a:cubicBezTo>
                    <a:pt x="4934348" y="140840"/>
                    <a:pt x="4928991" y="151380"/>
                    <a:pt x="4922196" y="160894"/>
                  </a:cubicBezTo>
                  <a:cubicBezTo>
                    <a:pt x="4912773" y="174087"/>
                    <a:pt x="4902437" y="186612"/>
                    <a:pt x="4893013" y="199805"/>
                  </a:cubicBezTo>
                  <a:cubicBezTo>
                    <a:pt x="4886218" y="209318"/>
                    <a:pt x="4880861" y="219858"/>
                    <a:pt x="4873558" y="228987"/>
                  </a:cubicBezTo>
                  <a:cubicBezTo>
                    <a:pt x="4867828" y="236149"/>
                    <a:pt x="4859190" y="240812"/>
                    <a:pt x="4854102" y="248443"/>
                  </a:cubicBezTo>
                  <a:cubicBezTo>
                    <a:pt x="4846058" y="260508"/>
                    <a:pt x="4840359" y="274025"/>
                    <a:pt x="4834647" y="287353"/>
                  </a:cubicBezTo>
                  <a:cubicBezTo>
                    <a:pt x="4830608" y="296778"/>
                    <a:pt x="4830195" y="307743"/>
                    <a:pt x="4824919" y="316536"/>
                  </a:cubicBezTo>
                  <a:cubicBezTo>
                    <a:pt x="4820200" y="324400"/>
                    <a:pt x="4810551" y="328361"/>
                    <a:pt x="4805464" y="335992"/>
                  </a:cubicBezTo>
                  <a:cubicBezTo>
                    <a:pt x="4797420" y="348058"/>
                    <a:pt x="4793694" y="362605"/>
                    <a:pt x="4786009" y="374902"/>
                  </a:cubicBezTo>
                  <a:cubicBezTo>
                    <a:pt x="4777416" y="388650"/>
                    <a:pt x="4766249" y="400620"/>
                    <a:pt x="4756826" y="413813"/>
                  </a:cubicBezTo>
                  <a:cubicBezTo>
                    <a:pt x="4741625" y="435094"/>
                    <a:pt x="4719545" y="471192"/>
                    <a:pt x="4708188" y="491634"/>
                  </a:cubicBezTo>
                  <a:cubicBezTo>
                    <a:pt x="4685058" y="533268"/>
                    <a:pt x="4689959" y="536609"/>
                    <a:pt x="4659549" y="579183"/>
                  </a:cubicBezTo>
                  <a:cubicBezTo>
                    <a:pt x="4654218" y="586646"/>
                    <a:pt x="4645181" y="591008"/>
                    <a:pt x="4640094" y="598639"/>
                  </a:cubicBezTo>
                  <a:cubicBezTo>
                    <a:pt x="4632050" y="610705"/>
                    <a:pt x="4629067" y="625749"/>
                    <a:pt x="4620639" y="637549"/>
                  </a:cubicBezTo>
                  <a:cubicBezTo>
                    <a:pt x="4612643" y="648744"/>
                    <a:pt x="4600263" y="656164"/>
                    <a:pt x="4591456" y="666732"/>
                  </a:cubicBezTo>
                  <a:cubicBezTo>
                    <a:pt x="4566091" y="697169"/>
                    <a:pt x="4567604" y="725832"/>
                    <a:pt x="4513634" y="734826"/>
                  </a:cubicBezTo>
                  <a:lnTo>
                    <a:pt x="4455268" y="744553"/>
                  </a:lnTo>
                  <a:cubicBezTo>
                    <a:pt x="4426085" y="741311"/>
                    <a:pt x="4396205" y="741947"/>
                    <a:pt x="4367719" y="734826"/>
                  </a:cubicBezTo>
                  <a:cubicBezTo>
                    <a:pt x="4356377" y="731990"/>
                    <a:pt x="4348993" y="720599"/>
                    <a:pt x="4338536" y="715370"/>
                  </a:cubicBezTo>
                  <a:cubicBezTo>
                    <a:pt x="4322918" y="707561"/>
                    <a:pt x="4305855" y="703007"/>
                    <a:pt x="4289898" y="695915"/>
                  </a:cubicBezTo>
                  <a:cubicBezTo>
                    <a:pt x="4276647" y="690026"/>
                    <a:pt x="4264745" y="681046"/>
                    <a:pt x="4250988" y="676460"/>
                  </a:cubicBezTo>
                  <a:cubicBezTo>
                    <a:pt x="4225621" y="668005"/>
                    <a:pt x="4173166" y="657005"/>
                    <a:pt x="4173166" y="657005"/>
                  </a:cubicBezTo>
                  <a:cubicBezTo>
                    <a:pt x="4160196" y="650520"/>
                    <a:pt x="4146846" y="644744"/>
                    <a:pt x="4134256" y="637549"/>
                  </a:cubicBezTo>
                  <a:cubicBezTo>
                    <a:pt x="4124105" y="631748"/>
                    <a:pt x="4115530" y="623322"/>
                    <a:pt x="4105073" y="618094"/>
                  </a:cubicBezTo>
                  <a:cubicBezTo>
                    <a:pt x="4091113" y="611114"/>
                    <a:pt x="4049452" y="601757"/>
                    <a:pt x="4036979" y="598639"/>
                  </a:cubicBezTo>
                  <a:cubicBezTo>
                    <a:pt x="4030494" y="592154"/>
                    <a:pt x="4026111" y="582403"/>
                    <a:pt x="4017524" y="579183"/>
                  </a:cubicBezTo>
                  <a:cubicBezTo>
                    <a:pt x="3999056" y="572258"/>
                    <a:pt x="3978412" y="573735"/>
                    <a:pt x="3959158" y="569456"/>
                  </a:cubicBezTo>
                  <a:cubicBezTo>
                    <a:pt x="3949148" y="567232"/>
                    <a:pt x="3939703" y="562971"/>
                    <a:pt x="3929975" y="559728"/>
                  </a:cubicBezTo>
                  <a:cubicBezTo>
                    <a:pt x="3891064" y="562971"/>
                    <a:pt x="3851757" y="563037"/>
                    <a:pt x="3813243" y="569456"/>
                  </a:cubicBezTo>
                  <a:cubicBezTo>
                    <a:pt x="3793014" y="572827"/>
                    <a:pt x="3774332" y="582426"/>
                    <a:pt x="3754877" y="588911"/>
                  </a:cubicBezTo>
                  <a:lnTo>
                    <a:pt x="3725694" y="598639"/>
                  </a:lnTo>
                  <a:cubicBezTo>
                    <a:pt x="3717128" y="607205"/>
                    <a:pt x="3679595" y="640922"/>
                    <a:pt x="3677056" y="657005"/>
                  </a:cubicBezTo>
                  <a:cubicBezTo>
                    <a:pt x="3655666" y="792473"/>
                    <a:pt x="3718816" y="802207"/>
                    <a:pt x="3638145" y="822375"/>
                  </a:cubicBezTo>
                  <a:cubicBezTo>
                    <a:pt x="3634999" y="823161"/>
                    <a:pt x="3675435" y="820754"/>
                    <a:pt x="3677056" y="822375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6" name="Grupo 25"/>
            <p:cNvGrpSpPr/>
            <p:nvPr/>
          </p:nvGrpSpPr>
          <p:grpSpPr>
            <a:xfrm>
              <a:off x="928662" y="1987814"/>
              <a:ext cx="7358115" cy="3143556"/>
              <a:chOff x="785785" y="1643050"/>
              <a:chExt cx="7358115" cy="3143556"/>
            </a:xfrm>
          </p:grpSpPr>
          <p:sp>
            <p:nvSpPr>
              <p:cNvPr id="23" name="CaixaDeTexto 22"/>
              <p:cNvSpPr txBox="1"/>
              <p:nvPr/>
            </p:nvSpPr>
            <p:spPr>
              <a:xfrm>
                <a:off x="1214414" y="1643050"/>
                <a:ext cx="664373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800" b="1" dirty="0" smtClean="0">
                    <a:solidFill>
                      <a:srgbClr val="C00000"/>
                    </a:solidFill>
                  </a:rPr>
                  <a:t>Lógicas de Aprendizagens</a:t>
                </a:r>
                <a:endParaRPr lang="pt-BR" sz="38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785785" y="2891663"/>
                <a:ext cx="478634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pt-BR" b="1" dirty="0" smtClean="0">
                    <a:solidFill>
                      <a:srgbClr val="0070C0"/>
                    </a:solidFill>
                  </a:rPr>
                  <a:t>Ambientes</a:t>
                </a:r>
                <a:br>
                  <a:rPr lang="pt-BR" b="1" dirty="0" smtClean="0">
                    <a:solidFill>
                      <a:srgbClr val="0070C0"/>
                    </a:solidFill>
                  </a:rPr>
                </a:br>
                <a: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Escola </a:t>
                </a:r>
                <a:r>
                  <a:rPr lang="pt-BR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(sala, oficina, quadra, laboratório, </a:t>
                </a:r>
                <a:r>
                  <a:rPr lang="pt-BR" sz="16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etc</a:t>
                </a:r>
                <a:r>
                  <a:rPr lang="pt-BR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</a:t>
                </a:r>
                <a: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/>
                </a:r>
                <a:b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Natureza</a:t>
                </a:r>
                <a:b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Virtual / Convergência Digital</a:t>
                </a:r>
                <a:b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Outros</a:t>
                </a:r>
                <a:endParaRPr lang="pt-BR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5857884" y="2786058"/>
                <a:ext cx="2286016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pt-BR" b="1" dirty="0" smtClean="0">
                    <a:solidFill>
                      <a:srgbClr val="0070C0"/>
                    </a:solidFill>
                  </a:rPr>
                  <a:t>Linguagens</a:t>
                </a:r>
                <a:br>
                  <a:rPr lang="pt-BR" b="1" dirty="0" smtClean="0">
                    <a:solidFill>
                      <a:srgbClr val="0070C0"/>
                    </a:solidFill>
                  </a:rPr>
                </a:br>
                <a: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Oral / áudio</a:t>
                </a:r>
                <a:b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Escrita</a:t>
                </a:r>
                <a:b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Imagem</a:t>
                </a:r>
                <a:b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Audiovisual</a:t>
                </a:r>
                <a:b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</a:t>
                </a:r>
                <a:r>
                  <a:rPr lang="pt-B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ultimídia</a:t>
                </a:r>
                <a:endParaRPr lang="pt-B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29" name="CaixaDeTexto 28"/>
          <p:cNvSpPr txBox="1"/>
          <p:nvPr/>
        </p:nvSpPr>
        <p:spPr>
          <a:xfrm>
            <a:off x="714348" y="38377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Saberes Coletivos - Diálogos entre Trabalhadores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609600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rgbClr val="0000CC"/>
                </a:solidFill>
              </a:rPr>
              <a:t>Povo Brasileiro</a:t>
            </a:r>
            <a:endParaRPr lang="en-US" sz="2800" b="1" smtClean="0">
              <a:solidFill>
                <a:srgbClr val="0000CC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874713"/>
            <a:ext cx="6697663" cy="4786312"/>
          </a:xfrm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81000" y="6477000"/>
            <a:ext cx="853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/>
              <a:t>RIBEIRO, Darcy. </a:t>
            </a:r>
            <a:r>
              <a:rPr lang="pt-PT" sz="1200" b="1"/>
              <a:t>O povo brasileiro - a formação e o sentido do Brasil</a:t>
            </a:r>
            <a:r>
              <a:rPr lang="pt-PT" sz="1200"/>
              <a:t>. São Paulo. Companhia das Letras,1995. </a:t>
            </a:r>
            <a:endParaRPr lang="pt-BR" sz="1200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5627688" y="5668963"/>
            <a:ext cx="25257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200" b="1">
                <a:solidFill>
                  <a:schemeClr val="accent2"/>
                </a:solidFill>
              </a:rPr>
              <a:t>VII ENEJA - Brasília/DF - 2005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a livre 21"/>
          <p:cNvSpPr/>
          <p:nvPr/>
        </p:nvSpPr>
        <p:spPr>
          <a:xfrm>
            <a:off x="357159" y="857232"/>
            <a:ext cx="2214577" cy="1857388"/>
          </a:xfrm>
          <a:custGeom>
            <a:avLst/>
            <a:gdLst>
              <a:gd name="connsiteX0" fmla="*/ 3677056 w 6877292"/>
              <a:gd name="connsiteY0" fmla="*/ 822375 h 4319011"/>
              <a:gd name="connsiteX1" fmla="*/ 3647873 w 6877292"/>
              <a:gd name="connsiteY1" fmla="*/ 832102 h 4319011"/>
              <a:gd name="connsiteX2" fmla="*/ 3482502 w 6877292"/>
              <a:gd name="connsiteY2" fmla="*/ 812647 h 4319011"/>
              <a:gd name="connsiteX3" fmla="*/ 3433864 w 6877292"/>
              <a:gd name="connsiteY3" fmla="*/ 793192 h 4319011"/>
              <a:gd name="connsiteX4" fmla="*/ 3365771 w 6877292"/>
              <a:gd name="connsiteY4" fmla="*/ 764009 h 4319011"/>
              <a:gd name="connsiteX5" fmla="*/ 3307405 w 6877292"/>
              <a:gd name="connsiteY5" fmla="*/ 705643 h 4319011"/>
              <a:gd name="connsiteX6" fmla="*/ 3278222 w 6877292"/>
              <a:gd name="connsiteY6" fmla="*/ 666732 h 4319011"/>
              <a:gd name="connsiteX7" fmla="*/ 3219856 w 6877292"/>
              <a:gd name="connsiteY7" fmla="*/ 608366 h 4319011"/>
              <a:gd name="connsiteX8" fmla="*/ 3200400 w 6877292"/>
              <a:gd name="connsiteY8" fmla="*/ 588911 h 4319011"/>
              <a:gd name="connsiteX9" fmla="*/ 3190673 w 6877292"/>
              <a:gd name="connsiteY9" fmla="*/ 559728 h 4319011"/>
              <a:gd name="connsiteX10" fmla="*/ 3171217 w 6877292"/>
              <a:gd name="connsiteY10" fmla="*/ 540273 h 4319011"/>
              <a:gd name="connsiteX11" fmla="*/ 3112851 w 6877292"/>
              <a:gd name="connsiteY11" fmla="*/ 511090 h 4319011"/>
              <a:gd name="connsiteX12" fmla="*/ 3064213 w 6877292"/>
              <a:gd name="connsiteY12" fmla="*/ 472179 h 4319011"/>
              <a:gd name="connsiteX13" fmla="*/ 3035030 w 6877292"/>
              <a:gd name="connsiteY13" fmla="*/ 462451 h 4319011"/>
              <a:gd name="connsiteX14" fmla="*/ 2957209 w 6877292"/>
              <a:gd name="connsiteY14" fmla="*/ 423541 h 4319011"/>
              <a:gd name="connsiteX15" fmla="*/ 2704290 w 6877292"/>
              <a:gd name="connsiteY15" fmla="*/ 413813 h 4319011"/>
              <a:gd name="connsiteX16" fmla="*/ 2626468 w 6877292"/>
              <a:gd name="connsiteY16" fmla="*/ 374902 h 4319011"/>
              <a:gd name="connsiteX17" fmla="*/ 2587558 w 6877292"/>
              <a:gd name="connsiteY17" fmla="*/ 355447 h 4319011"/>
              <a:gd name="connsiteX18" fmla="*/ 2568102 w 6877292"/>
              <a:gd name="connsiteY18" fmla="*/ 335992 h 4319011"/>
              <a:gd name="connsiteX19" fmla="*/ 2509736 w 6877292"/>
              <a:gd name="connsiteY19" fmla="*/ 297081 h 4319011"/>
              <a:gd name="connsiteX20" fmla="*/ 2451371 w 6877292"/>
              <a:gd name="connsiteY20" fmla="*/ 258170 h 4319011"/>
              <a:gd name="connsiteX21" fmla="*/ 2422188 w 6877292"/>
              <a:gd name="connsiteY21" fmla="*/ 238715 h 4319011"/>
              <a:gd name="connsiteX22" fmla="*/ 2393005 w 6877292"/>
              <a:gd name="connsiteY22" fmla="*/ 219260 h 4319011"/>
              <a:gd name="connsiteX23" fmla="*/ 2354094 w 6877292"/>
              <a:gd name="connsiteY23" fmla="*/ 199805 h 4319011"/>
              <a:gd name="connsiteX24" fmla="*/ 2324911 w 6877292"/>
              <a:gd name="connsiteY24" fmla="*/ 190077 h 4319011"/>
              <a:gd name="connsiteX25" fmla="*/ 2266545 w 6877292"/>
              <a:gd name="connsiteY25" fmla="*/ 160894 h 4319011"/>
              <a:gd name="connsiteX26" fmla="*/ 2159541 w 6877292"/>
              <a:gd name="connsiteY26" fmla="*/ 170622 h 4319011"/>
              <a:gd name="connsiteX27" fmla="*/ 2120630 w 6877292"/>
              <a:gd name="connsiteY27" fmla="*/ 180349 h 4319011"/>
              <a:gd name="connsiteX28" fmla="*/ 2081719 w 6877292"/>
              <a:gd name="connsiteY28" fmla="*/ 219260 h 4319011"/>
              <a:gd name="connsiteX29" fmla="*/ 2052536 w 6877292"/>
              <a:gd name="connsiteY29" fmla="*/ 277626 h 4319011"/>
              <a:gd name="connsiteX30" fmla="*/ 2033081 w 6877292"/>
              <a:gd name="connsiteY30" fmla="*/ 335992 h 4319011"/>
              <a:gd name="connsiteX31" fmla="*/ 2013626 w 6877292"/>
              <a:gd name="connsiteY31" fmla="*/ 374902 h 4319011"/>
              <a:gd name="connsiteX32" fmla="*/ 1994171 w 6877292"/>
              <a:gd name="connsiteY32" fmla="*/ 404085 h 4319011"/>
              <a:gd name="connsiteX33" fmla="*/ 1984443 w 6877292"/>
              <a:gd name="connsiteY33" fmla="*/ 433268 h 4319011"/>
              <a:gd name="connsiteX34" fmla="*/ 1964988 w 6877292"/>
              <a:gd name="connsiteY34" fmla="*/ 452724 h 4319011"/>
              <a:gd name="connsiteX35" fmla="*/ 1906622 w 6877292"/>
              <a:gd name="connsiteY35" fmla="*/ 511090 h 4319011"/>
              <a:gd name="connsiteX36" fmla="*/ 1799617 w 6877292"/>
              <a:gd name="connsiteY36" fmla="*/ 530545 h 4319011"/>
              <a:gd name="connsiteX37" fmla="*/ 1605064 w 6877292"/>
              <a:gd name="connsiteY37" fmla="*/ 511090 h 4319011"/>
              <a:gd name="connsiteX38" fmla="*/ 1507788 w 6877292"/>
              <a:gd name="connsiteY38" fmla="*/ 481907 h 4319011"/>
              <a:gd name="connsiteX39" fmla="*/ 1439694 w 6877292"/>
              <a:gd name="connsiteY39" fmla="*/ 462451 h 4319011"/>
              <a:gd name="connsiteX40" fmla="*/ 1235413 w 6877292"/>
              <a:gd name="connsiteY40" fmla="*/ 481907 h 4319011"/>
              <a:gd name="connsiteX41" fmla="*/ 1177047 w 6877292"/>
              <a:gd name="connsiteY41" fmla="*/ 501362 h 4319011"/>
              <a:gd name="connsiteX42" fmla="*/ 1138136 w 6877292"/>
              <a:gd name="connsiteY42" fmla="*/ 511090 h 4319011"/>
              <a:gd name="connsiteX43" fmla="*/ 1070043 w 6877292"/>
              <a:gd name="connsiteY43" fmla="*/ 588911 h 4319011"/>
              <a:gd name="connsiteX44" fmla="*/ 1050588 w 6877292"/>
              <a:gd name="connsiteY44" fmla="*/ 647277 h 4319011"/>
              <a:gd name="connsiteX45" fmla="*/ 1040860 w 6877292"/>
              <a:gd name="connsiteY45" fmla="*/ 676460 h 4319011"/>
              <a:gd name="connsiteX46" fmla="*/ 1011677 w 6877292"/>
              <a:gd name="connsiteY46" fmla="*/ 744553 h 4319011"/>
              <a:gd name="connsiteX47" fmla="*/ 1001949 w 6877292"/>
              <a:gd name="connsiteY47" fmla="*/ 841830 h 4319011"/>
              <a:gd name="connsiteX48" fmla="*/ 982494 w 6877292"/>
              <a:gd name="connsiteY48" fmla="*/ 890468 h 4319011"/>
              <a:gd name="connsiteX49" fmla="*/ 972766 w 6877292"/>
              <a:gd name="connsiteY49" fmla="*/ 929379 h 4319011"/>
              <a:gd name="connsiteX50" fmla="*/ 953311 w 6877292"/>
              <a:gd name="connsiteY50" fmla="*/ 968290 h 4319011"/>
              <a:gd name="connsiteX51" fmla="*/ 914400 w 6877292"/>
              <a:gd name="connsiteY51" fmla="*/ 1016928 h 4319011"/>
              <a:gd name="connsiteX52" fmla="*/ 875490 w 6877292"/>
              <a:gd name="connsiteY52" fmla="*/ 1046111 h 4319011"/>
              <a:gd name="connsiteX53" fmla="*/ 340468 w 6877292"/>
              <a:gd name="connsiteY53" fmla="*/ 1075294 h 4319011"/>
              <a:gd name="connsiteX54" fmla="*/ 311285 w 6877292"/>
              <a:gd name="connsiteY54" fmla="*/ 1085022 h 4319011"/>
              <a:gd name="connsiteX55" fmla="*/ 272375 w 6877292"/>
              <a:gd name="connsiteY55" fmla="*/ 1094749 h 4319011"/>
              <a:gd name="connsiteX56" fmla="*/ 243192 w 6877292"/>
              <a:gd name="connsiteY56" fmla="*/ 1114205 h 4319011"/>
              <a:gd name="connsiteX57" fmla="*/ 204281 w 6877292"/>
              <a:gd name="connsiteY57" fmla="*/ 1172570 h 4319011"/>
              <a:gd name="connsiteX58" fmla="*/ 184826 w 6877292"/>
              <a:gd name="connsiteY58" fmla="*/ 1201753 h 4319011"/>
              <a:gd name="connsiteX59" fmla="*/ 175098 w 6877292"/>
              <a:gd name="connsiteY59" fmla="*/ 1250392 h 4319011"/>
              <a:gd name="connsiteX60" fmla="*/ 155643 w 6877292"/>
              <a:gd name="connsiteY60" fmla="*/ 1289302 h 4319011"/>
              <a:gd name="connsiteX61" fmla="*/ 145915 w 6877292"/>
              <a:gd name="connsiteY61" fmla="*/ 1328213 h 4319011"/>
              <a:gd name="connsiteX62" fmla="*/ 155643 w 6877292"/>
              <a:gd name="connsiteY62" fmla="*/ 1386579 h 4319011"/>
              <a:gd name="connsiteX63" fmla="*/ 184826 w 6877292"/>
              <a:gd name="connsiteY63" fmla="*/ 1464400 h 4319011"/>
              <a:gd name="connsiteX64" fmla="*/ 214009 w 6877292"/>
              <a:gd name="connsiteY64" fmla="*/ 1571405 h 4319011"/>
              <a:gd name="connsiteX65" fmla="*/ 184826 w 6877292"/>
              <a:gd name="connsiteY65" fmla="*/ 1765958 h 4319011"/>
              <a:gd name="connsiteX66" fmla="*/ 145915 w 6877292"/>
              <a:gd name="connsiteY66" fmla="*/ 1804868 h 4319011"/>
              <a:gd name="connsiteX67" fmla="*/ 116732 w 6877292"/>
              <a:gd name="connsiteY67" fmla="*/ 1814596 h 4319011"/>
              <a:gd name="connsiteX68" fmla="*/ 87549 w 6877292"/>
              <a:gd name="connsiteY68" fmla="*/ 1843779 h 4319011"/>
              <a:gd name="connsiteX69" fmla="*/ 38911 w 6877292"/>
              <a:gd name="connsiteY69" fmla="*/ 1931328 h 4319011"/>
              <a:gd name="connsiteX70" fmla="*/ 19456 w 6877292"/>
              <a:gd name="connsiteY70" fmla="*/ 1970239 h 4319011"/>
              <a:gd name="connsiteX71" fmla="*/ 0 w 6877292"/>
              <a:gd name="connsiteY71" fmla="*/ 2028605 h 4319011"/>
              <a:gd name="connsiteX72" fmla="*/ 9728 w 6877292"/>
              <a:gd name="connsiteY72" fmla="*/ 2174519 h 4319011"/>
              <a:gd name="connsiteX73" fmla="*/ 29183 w 6877292"/>
              <a:gd name="connsiteY73" fmla="*/ 2203702 h 4319011"/>
              <a:gd name="connsiteX74" fmla="*/ 38911 w 6877292"/>
              <a:gd name="connsiteY74" fmla="*/ 2252341 h 4319011"/>
              <a:gd name="connsiteX75" fmla="*/ 68094 w 6877292"/>
              <a:gd name="connsiteY75" fmla="*/ 2281524 h 4319011"/>
              <a:gd name="connsiteX76" fmla="*/ 97277 w 6877292"/>
              <a:gd name="connsiteY76" fmla="*/ 2320434 h 4319011"/>
              <a:gd name="connsiteX77" fmla="*/ 116732 w 6877292"/>
              <a:gd name="connsiteY77" fmla="*/ 2359345 h 4319011"/>
              <a:gd name="connsiteX78" fmla="*/ 165371 w 6877292"/>
              <a:gd name="connsiteY78" fmla="*/ 2437166 h 4319011"/>
              <a:gd name="connsiteX79" fmla="*/ 175098 w 6877292"/>
              <a:gd name="connsiteY79" fmla="*/ 2466349 h 4319011"/>
              <a:gd name="connsiteX80" fmla="*/ 194554 w 6877292"/>
              <a:gd name="connsiteY80" fmla="*/ 2485805 h 4319011"/>
              <a:gd name="connsiteX81" fmla="*/ 214009 w 6877292"/>
              <a:gd name="connsiteY81" fmla="*/ 2563626 h 4319011"/>
              <a:gd name="connsiteX82" fmla="*/ 175098 w 6877292"/>
              <a:gd name="connsiteY82" fmla="*/ 2651175 h 4319011"/>
              <a:gd name="connsiteX83" fmla="*/ 165371 w 6877292"/>
              <a:gd name="connsiteY83" fmla="*/ 2680358 h 4319011"/>
              <a:gd name="connsiteX84" fmla="*/ 145915 w 6877292"/>
              <a:gd name="connsiteY84" fmla="*/ 2719268 h 4319011"/>
              <a:gd name="connsiteX85" fmla="*/ 126460 w 6877292"/>
              <a:gd name="connsiteY85" fmla="*/ 2787362 h 4319011"/>
              <a:gd name="connsiteX86" fmla="*/ 116732 w 6877292"/>
              <a:gd name="connsiteY86" fmla="*/ 2816545 h 4319011"/>
              <a:gd name="connsiteX87" fmla="*/ 136188 w 6877292"/>
              <a:gd name="connsiteY87" fmla="*/ 2933277 h 4319011"/>
              <a:gd name="connsiteX88" fmla="*/ 145915 w 6877292"/>
              <a:gd name="connsiteY88" fmla="*/ 2972187 h 4319011"/>
              <a:gd name="connsiteX89" fmla="*/ 194554 w 6877292"/>
              <a:gd name="connsiteY89" fmla="*/ 3050009 h 4319011"/>
              <a:gd name="connsiteX90" fmla="*/ 214009 w 6877292"/>
              <a:gd name="connsiteY90" fmla="*/ 3098647 h 4319011"/>
              <a:gd name="connsiteX91" fmla="*/ 291830 w 6877292"/>
              <a:gd name="connsiteY91" fmla="*/ 3147285 h 4319011"/>
              <a:gd name="connsiteX92" fmla="*/ 359924 w 6877292"/>
              <a:gd name="connsiteY92" fmla="*/ 3186196 h 4319011"/>
              <a:gd name="connsiteX93" fmla="*/ 398834 w 6877292"/>
              <a:gd name="connsiteY93" fmla="*/ 3195924 h 4319011"/>
              <a:gd name="connsiteX94" fmla="*/ 690664 w 6877292"/>
              <a:gd name="connsiteY94" fmla="*/ 3215379 h 4319011"/>
              <a:gd name="connsiteX95" fmla="*/ 778213 w 6877292"/>
              <a:gd name="connsiteY95" fmla="*/ 3234834 h 4319011"/>
              <a:gd name="connsiteX96" fmla="*/ 836579 w 6877292"/>
              <a:gd name="connsiteY96" fmla="*/ 3264017 h 4319011"/>
              <a:gd name="connsiteX97" fmla="*/ 894945 w 6877292"/>
              <a:gd name="connsiteY97" fmla="*/ 3332111 h 4319011"/>
              <a:gd name="connsiteX98" fmla="*/ 904673 w 6877292"/>
              <a:gd name="connsiteY98" fmla="*/ 3371022 h 4319011"/>
              <a:gd name="connsiteX99" fmla="*/ 914400 w 6877292"/>
              <a:gd name="connsiteY99" fmla="*/ 3419660 h 4319011"/>
              <a:gd name="connsiteX100" fmla="*/ 933856 w 6877292"/>
              <a:gd name="connsiteY100" fmla="*/ 3478026 h 4319011"/>
              <a:gd name="connsiteX101" fmla="*/ 953311 w 6877292"/>
              <a:gd name="connsiteY101" fmla="*/ 3536392 h 4319011"/>
              <a:gd name="connsiteX102" fmla="*/ 982494 w 6877292"/>
              <a:gd name="connsiteY102" fmla="*/ 3565575 h 4319011"/>
              <a:gd name="connsiteX103" fmla="*/ 1021405 w 6877292"/>
              <a:gd name="connsiteY103" fmla="*/ 3633668 h 4319011"/>
              <a:gd name="connsiteX104" fmla="*/ 1050588 w 6877292"/>
              <a:gd name="connsiteY104" fmla="*/ 3643396 h 4319011"/>
              <a:gd name="connsiteX105" fmla="*/ 1089498 w 6877292"/>
              <a:gd name="connsiteY105" fmla="*/ 3662851 h 4319011"/>
              <a:gd name="connsiteX106" fmla="*/ 1215958 w 6877292"/>
              <a:gd name="connsiteY106" fmla="*/ 3623941 h 4319011"/>
              <a:gd name="connsiteX107" fmla="*/ 1245141 w 6877292"/>
              <a:gd name="connsiteY107" fmla="*/ 3614213 h 4319011"/>
              <a:gd name="connsiteX108" fmla="*/ 1439694 w 6877292"/>
              <a:gd name="connsiteY108" fmla="*/ 3623941 h 4319011"/>
              <a:gd name="connsiteX109" fmla="*/ 1536971 w 6877292"/>
              <a:gd name="connsiteY109" fmla="*/ 3653124 h 4319011"/>
              <a:gd name="connsiteX110" fmla="*/ 1575881 w 6877292"/>
              <a:gd name="connsiteY110" fmla="*/ 3662851 h 4319011"/>
              <a:gd name="connsiteX111" fmla="*/ 1614792 w 6877292"/>
              <a:gd name="connsiteY111" fmla="*/ 3682307 h 4319011"/>
              <a:gd name="connsiteX112" fmla="*/ 1673158 w 6877292"/>
              <a:gd name="connsiteY112" fmla="*/ 3701762 h 4319011"/>
              <a:gd name="connsiteX113" fmla="*/ 1682885 w 6877292"/>
              <a:gd name="connsiteY113" fmla="*/ 3730945 h 4319011"/>
              <a:gd name="connsiteX114" fmla="*/ 1702341 w 6877292"/>
              <a:gd name="connsiteY114" fmla="*/ 3750400 h 4319011"/>
              <a:gd name="connsiteX115" fmla="*/ 1721796 w 6877292"/>
              <a:gd name="connsiteY115" fmla="*/ 3779583 h 4319011"/>
              <a:gd name="connsiteX116" fmla="*/ 1741251 w 6877292"/>
              <a:gd name="connsiteY116" fmla="*/ 3818494 h 4319011"/>
              <a:gd name="connsiteX117" fmla="*/ 1789890 w 6877292"/>
              <a:gd name="connsiteY117" fmla="*/ 3876860 h 4319011"/>
              <a:gd name="connsiteX118" fmla="*/ 1838528 w 6877292"/>
              <a:gd name="connsiteY118" fmla="*/ 3944953 h 4319011"/>
              <a:gd name="connsiteX119" fmla="*/ 1926077 w 6877292"/>
              <a:gd name="connsiteY119" fmla="*/ 4022775 h 4319011"/>
              <a:gd name="connsiteX120" fmla="*/ 1974715 w 6877292"/>
              <a:gd name="connsiteY120" fmla="*/ 4042230 h 4319011"/>
              <a:gd name="connsiteX121" fmla="*/ 2062264 w 6877292"/>
              <a:gd name="connsiteY121" fmla="*/ 4081141 h 4319011"/>
              <a:gd name="connsiteX122" fmla="*/ 2140085 w 6877292"/>
              <a:gd name="connsiteY122" fmla="*/ 4100596 h 4319011"/>
              <a:gd name="connsiteX123" fmla="*/ 2256817 w 6877292"/>
              <a:gd name="connsiteY123" fmla="*/ 4081141 h 4319011"/>
              <a:gd name="connsiteX124" fmla="*/ 2305456 w 6877292"/>
              <a:gd name="connsiteY124" fmla="*/ 4051958 h 4319011"/>
              <a:gd name="connsiteX125" fmla="*/ 2334639 w 6877292"/>
              <a:gd name="connsiteY125" fmla="*/ 4042230 h 4319011"/>
              <a:gd name="connsiteX126" fmla="*/ 2363822 w 6877292"/>
              <a:gd name="connsiteY126" fmla="*/ 4013047 h 4319011"/>
              <a:gd name="connsiteX127" fmla="*/ 2412460 w 6877292"/>
              <a:gd name="connsiteY127" fmla="*/ 3954681 h 4319011"/>
              <a:gd name="connsiteX128" fmla="*/ 2441643 w 6877292"/>
              <a:gd name="connsiteY128" fmla="*/ 3944953 h 4319011"/>
              <a:gd name="connsiteX129" fmla="*/ 2470826 w 6877292"/>
              <a:gd name="connsiteY129" fmla="*/ 3925498 h 4319011"/>
              <a:gd name="connsiteX130" fmla="*/ 2538919 w 6877292"/>
              <a:gd name="connsiteY130" fmla="*/ 3935226 h 4319011"/>
              <a:gd name="connsiteX131" fmla="*/ 2597285 w 6877292"/>
              <a:gd name="connsiteY131" fmla="*/ 3954681 h 4319011"/>
              <a:gd name="connsiteX132" fmla="*/ 2636196 w 6877292"/>
              <a:gd name="connsiteY132" fmla="*/ 3964409 h 4319011"/>
              <a:gd name="connsiteX133" fmla="*/ 2675107 w 6877292"/>
              <a:gd name="connsiteY133" fmla="*/ 3993592 h 4319011"/>
              <a:gd name="connsiteX134" fmla="*/ 2714017 w 6877292"/>
              <a:gd name="connsiteY134" fmla="*/ 4013047 h 4319011"/>
              <a:gd name="connsiteX135" fmla="*/ 2733473 w 6877292"/>
              <a:gd name="connsiteY135" fmla="*/ 4071413 h 4319011"/>
              <a:gd name="connsiteX136" fmla="*/ 2782111 w 6877292"/>
              <a:gd name="connsiteY136" fmla="*/ 4139507 h 4319011"/>
              <a:gd name="connsiteX137" fmla="*/ 2811294 w 6877292"/>
              <a:gd name="connsiteY137" fmla="*/ 4168690 h 4319011"/>
              <a:gd name="connsiteX138" fmla="*/ 2859932 w 6877292"/>
              <a:gd name="connsiteY138" fmla="*/ 4227056 h 4319011"/>
              <a:gd name="connsiteX139" fmla="*/ 2918298 w 6877292"/>
              <a:gd name="connsiteY139" fmla="*/ 4275694 h 4319011"/>
              <a:gd name="connsiteX140" fmla="*/ 2947481 w 6877292"/>
              <a:gd name="connsiteY140" fmla="*/ 4285422 h 4319011"/>
              <a:gd name="connsiteX141" fmla="*/ 3015575 w 6877292"/>
              <a:gd name="connsiteY141" fmla="*/ 4314605 h 4319011"/>
              <a:gd name="connsiteX142" fmla="*/ 3287949 w 6877292"/>
              <a:gd name="connsiteY142" fmla="*/ 4217328 h 4319011"/>
              <a:gd name="connsiteX143" fmla="*/ 3307405 w 6877292"/>
              <a:gd name="connsiteY143" fmla="*/ 4188145 h 4319011"/>
              <a:gd name="connsiteX144" fmla="*/ 3356043 w 6877292"/>
              <a:gd name="connsiteY144" fmla="*/ 4120051 h 4319011"/>
              <a:gd name="connsiteX145" fmla="*/ 3394954 w 6877292"/>
              <a:gd name="connsiteY145" fmla="*/ 4061685 h 4319011"/>
              <a:gd name="connsiteX146" fmla="*/ 3414409 w 6877292"/>
              <a:gd name="connsiteY146" fmla="*/ 4032502 h 4319011"/>
              <a:gd name="connsiteX147" fmla="*/ 3433864 w 6877292"/>
              <a:gd name="connsiteY147" fmla="*/ 4003319 h 4319011"/>
              <a:gd name="connsiteX148" fmla="*/ 3463047 w 6877292"/>
              <a:gd name="connsiteY148" fmla="*/ 3944953 h 4319011"/>
              <a:gd name="connsiteX149" fmla="*/ 3531141 w 6877292"/>
              <a:gd name="connsiteY149" fmla="*/ 3867132 h 4319011"/>
              <a:gd name="connsiteX150" fmla="*/ 3560324 w 6877292"/>
              <a:gd name="connsiteY150" fmla="*/ 3828222 h 4319011"/>
              <a:gd name="connsiteX151" fmla="*/ 3599234 w 6877292"/>
              <a:gd name="connsiteY151" fmla="*/ 3808766 h 4319011"/>
              <a:gd name="connsiteX152" fmla="*/ 3657600 w 6877292"/>
              <a:gd name="connsiteY152" fmla="*/ 3769856 h 4319011"/>
              <a:gd name="connsiteX153" fmla="*/ 3715966 w 6877292"/>
              <a:gd name="connsiteY153" fmla="*/ 3730945 h 4319011"/>
              <a:gd name="connsiteX154" fmla="*/ 3745149 w 6877292"/>
              <a:gd name="connsiteY154" fmla="*/ 3711490 h 4319011"/>
              <a:gd name="connsiteX155" fmla="*/ 3793788 w 6877292"/>
              <a:gd name="connsiteY155" fmla="*/ 3692034 h 4319011"/>
              <a:gd name="connsiteX156" fmla="*/ 3832698 w 6877292"/>
              <a:gd name="connsiteY156" fmla="*/ 3672579 h 4319011"/>
              <a:gd name="connsiteX157" fmla="*/ 3871609 w 6877292"/>
              <a:gd name="connsiteY157" fmla="*/ 3662851 h 4319011"/>
              <a:gd name="connsiteX158" fmla="*/ 3929975 w 6877292"/>
              <a:gd name="connsiteY158" fmla="*/ 3672579 h 4319011"/>
              <a:gd name="connsiteX159" fmla="*/ 3988341 w 6877292"/>
              <a:gd name="connsiteY159" fmla="*/ 3711490 h 4319011"/>
              <a:gd name="connsiteX160" fmla="*/ 3998068 w 6877292"/>
              <a:gd name="connsiteY160" fmla="*/ 3740673 h 4319011"/>
              <a:gd name="connsiteX161" fmla="*/ 4017524 w 6877292"/>
              <a:gd name="connsiteY161" fmla="*/ 3760128 h 4319011"/>
              <a:gd name="connsiteX162" fmla="*/ 4046707 w 6877292"/>
              <a:gd name="connsiteY162" fmla="*/ 3799039 h 4319011"/>
              <a:gd name="connsiteX163" fmla="*/ 4085617 w 6877292"/>
              <a:gd name="connsiteY163" fmla="*/ 3857405 h 4319011"/>
              <a:gd name="connsiteX164" fmla="*/ 4095345 w 6877292"/>
              <a:gd name="connsiteY164" fmla="*/ 3886587 h 4319011"/>
              <a:gd name="connsiteX165" fmla="*/ 4124528 w 6877292"/>
              <a:gd name="connsiteY165" fmla="*/ 3915770 h 4319011"/>
              <a:gd name="connsiteX166" fmla="*/ 4134256 w 6877292"/>
              <a:gd name="connsiteY166" fmla="*/ 3974136 h 4319011"/>
              <a:gd name="connsiteX167" fmla="*/ 4173166 w 6877292"/>
              <a:gd name="connsiteY167" fmla="*/ 4022775 h 4319011"/>
              <a:gd name="connsiteX168" fmla="*/ 4221805 w 6877292"/>
              <a:gd name="connsiteY168" fmla="*/ 4100596 h 4319011"/>
              <a:gd name="connsiteX169" fmla="*/ 4250988 w 6877292"/>
              <a:gd name="connsiteY169" fmla="*/ 4110324 h 4319011"/>
              <a:gd name="connsiteX170" fmla="*/ 4289898 w 6877292"/>
              <a:gd name="connsiteY170" fmla="*/ 4139507 h 4319011"/>
              <a:gd name="connsiteX171" fmla="*/ 4357992 w 6877292"/>
              <a:gd name="connsiteY171" fmla="*/ 4158962 h 4319011"/>
              <a:gd name="connsiteX172" fmla="*/ 4533090 w 6877292"/>
              <a:gd name="connsiteY172" fmla="*/ 4149234 h 4319011"/>
              <a:gd name="connsiteX173" fmla="*/ 4572000 w 6877292"/>
              <a:gd name="connsiteY173" fmla="*/ 4129779 h 4319011"/>
              <a:gd name="connsiteX174" fmla="*/ 4620639 w 6877292"/>
              <a:gd name="connsiteY174" fmla="*/ 4110324 h 4319011"/>
              <a:gd name="connsiteX175" fmla="*/ 4679005 w 6877292"/>
              <a:gd name="connsiteY175" fmla="*/ 4061685 h 4319011"/>
              <a:gd name="connsiteX176" fmla="*/ 4708188 w 6877292"/>
              <a:gd name="connsiteY176" fmla="*/ 4051958 h 4319011"/>
              <a:gd name="connsiteX177" fmla="*/ 4727643 w 6877292"/>
              <a:gd name="connsiteY177" fmla="*/ 4032502 h 4319011"/>
              <a:gd name="connsiteX178" fmla="*/ 4776281 w 6877292"/>
              <a:gd name="connsiteY178" fmla="*/ 3925498 h 4319011"/>
              <a:gd name="connsiteX179" fmla="*/ 4786009 w 6877292"/>
              <a:gd name="connsiteY179" fmla="*/ 3876860 h 4319011"/>
              <a:gd name="connsiteX180" fmla="*/ 4795736 w 6877292"/>
              <a:gd name="connsiteY180" fmla="*/ 3847677 h 4319011"/>
              <a:gd name="connsiteX181" fmla="*/ 4805464 w 6877292"/>
              <a:gd name="connsiteY181" fmla="*/ 3808766 h 4319011"/>
              <a:gd name="connsiteX182" fmla="*/ 4844375 w 6877292"/>
              <a:gd name="connsiteY182" fmla="*/ 3711490 h 4319011"/>
              <a:gd name="connsiteX183" fmla="*/ 4863830 w 6877292"/>
              <a:gd name="connsiteY183" fmla="*/ 3653124 h 4319011"/>
              <a:gd name="connsiteX184" fmla="*/ 4873558 w 6877292"/>
              <a:gd name="connsiteY184" fmla="*/ 3623941 h 4319011"/>
              <a:gd name="connsiteX185" fmla="*/ 4893013 w 6877292"/>
              <a:gd name="connsiteY185" fmla="*/ 3546119 h 4319011"/>
              <a:gd name="connsiteX186" fmla="*/ 4931924 w 6877292"/>
              <a:gd name="connsiteY186" fmla="*/ 3468298 h 4319011"/>
              <a:gd name="connsiteX187" fmla="*/ 4980562 w 6877292"/>
              <a:gd name="connsiteY187" fmla="*/ 3409932 h 4319011"/>
              <a:gd name="connsiteX188" fmla="*/ 5009745 w 6877292"/>
              <a:gd name="connsiteY188" fmla="*/ 3400205 h 4319011"/>
              <a:gd name="connsiteX189" fmla="*/ 5048656 w 6877292"/>
              <a:gd name="connsiteY189" fmla="*/ 3380749 h 4319011"/>
              <a:gd name="connsiteX190" fmla="*/ 5097294 w 6877292"/>
              <a:gd name="connsiteY190" fmla="*/ 3371022 h 4319011"/>
              <a:gd name="connsiteX191" fmla="*/ 5155660 w 6877292"/>
              <a:gd name="connsiteY191" fmla="*/ 3351566 h 4319011"/>
              <a:gd name="connsiteX192" fmla="*/ 5321030 w 6877292"/>
              <a:gd name="connsiteY192" fmla="*/ 3371022 h 4319011"/>
              <a:gd name="connsiteX193" fmla="*/ 5437762 w 6877292"/>
              <a:gd name="connsiteY193" fmla="*/ 3409932 h 4319011"/>
              <a:gd name="connsiteX194" fmla="*/ 5476673 w 6877292"/>
              <a:gd name="connsiteY194" fmla="*/ 3429387 h 4319011"/>
              <a:gd name="connsiteX195" fmla="*/ 5564222 w 6877292"/>
              <a:gd name="connsiteY195" fmla="*/ 3448843 h 4319011"/>
              <a:gd name="connsiteX196" fmla="*/ 5612860 w 6877292"/>
              <a:gd name="connsiteY196" fmla="*/ 3478026 h 4319011"/>
              <a:gd name="connsiteX197" fmla="*/ 5690681 w 6877292"/>
              <a:gd name="connsiteY197" fmla="*/ 3497481 h 4319011"/>
              <a:gd name="connsiteX198" fmla="*/ 5768502 w 6877292"/>
              <a:gd name="connsiteY198" fmla="*/ 3526664 h 4319011"/>
              <a:gd name="connsiteX199" fmla="*/ 5846324 w 6877292"/>
              <a:gd name="connsiteY199" fmla="*/ 3546119 h 4319011"/>
              <a:gd name="connsiteX200" fmla="*/ 5933873 w 6877292"/>
              <a:gd name="connsiteY200" fmla="*/ 3575302 h 4319011"/>
              <a:gd name="connsiteX201" fmla="*/ 5963056 w 6877292"/>
              <a:gd name="connsiteY201" fmla="*/ 3594758 h 4319011"/>
              <a:gd name="connsiteX202" fmla="*/ 6011694 w 6877292"/>
              <a:gd name="connsiteY202" fmla="*/ 3604485 h 4319011"/>
              <a:gd name="connsiteX203" fmla="*/ 6517532 w 6877292"/>
              <a:gd name="connsiteY203" fmla="*/ 3585030 h 4319011"/>
              <a:gd name="connsiteX204" fmla="*/ 6556443 w 6877292"/>
              <a:gd name="connsiteY204" fmla="*/ 3565575 h 4319011"/>
              <a:gd name="connsiteX205" fmla="*/ 6634264 w 6877292"/>
              <a:gd name="connsiteY205" fmla="*/ 3546119 h 4319011"/>
              <a:gd name="connsiteX206" fmla="*/ 6692630 w 6877292"/>
              <a:gd name="connsiteY206" fmla="*/ 3507209 h 4319011"/>
              <a:gd name="connsiteX207" fmla="*/ 6721813 w 6877292"/>
              <a:gd name="connsiteY207" fmla="*/ 3478026 h 4319011"/>
              <a:gd name="connsiteX208" fmla="*/ 6760724 w 6877292"/>
              <a:gd name="connsiteY208" fmla="*/ 3409932 h 4319011"/>
              <a:gd name="connsiteX209" fmla="*/ 6789907 w 6877292"/>
              <a:gd name="connsiteY209" fmla="*/ 3380749 h 4319011"/>
              <a:gd name="connsiteX210" fmla="*/ 6819090 w 6877292"/>
              <a:gd name="connsiteY210" fmla="*/ 3312656 h 4319011"/>
              <a:gd name="connsiteX211" fmla="*/ 6838545 w 6877292"/>
              <a:gd name="connsiteY211" fmla="*/ 3293200 h 4319011"/>
              <a:gd name="connsiteX212" fmla="*/ 6848273 w 6877292"/>
              <a:gd name="connsiteY212" fmla="*/ 3244562 h 4319011"/>
              <a:gd name="connsiteX213" fmla="*/ 6858000 w 6877292"/>
              <a:gd name="connsiteY213" fmla="*/ 3205651 h 4319011"/>
              <a:gd name="connsiteX214" fmla="*/ 6819090 w 6877292"/>
              <a:gd name="connsiteY214" fmla="*/ 2894366 h 4319011"/>
              <a:gd name="connsiteX215" fmla="*/ 6809362 w 6877292"/>
              <a:gd name="connsiteY215" fmla="*/ 2845728 h 4319011"/>
              <a:gd name="connsiteX216" fmla="*/ 6770451 w 6877292"/>
              <a:gd name="connsiteY216" fmla="*/ 2797090 h 4319011"/>
              <a:gd name="connsiteX217" fmla="*/ 6731541 w 6877292"/>
              <a:gd name="connsiteY217" fmla="*/ 2748451 h 4319011"/>
              <a:gd name="connsiteX218" fmla="*/ 6702358 w 6877292"/>
              <a:gd name="connsiteY218" fmla="*/ 2738724 h 4319011"/>
              <a:gd name="connsiteX219" fmla="*/ 6663447 w 6877292"/>
              <a:gd name="connsiteY219" fmla="*/ 2709541 h 4319011"/>
              <a:gd name="connsiteX220" fmla="*/ 6605081 w 6877292"/>
              <a:gd name="connsiteY220" fmla="*/ 2680358 h 4319011"/>
              <a:gd name="connsiteX221" fmla="*/ 6566171 w 6877292"/>
              <a:gd name="connsiteY221" fmla="*/ 2641447 h 4319011"/>
              <a:gd name="connsiteX222" fmla="*/ 6488349 w 6877292"/>
              <a:gd name="connsiteY222" fmla="*/ 2602536 h 4319011"/>
              <a:gd name="connsiteX223" fmla="*/ 6449439 w 6877292"/>
              <a:gd name="connsiteY223" fmla="*/ 2573353 h 4319011"/>
              <a:gd name="connsiteX224" fmla="*/ 6391073 w 6877292"/>
              <a:gd name="connsiteY224" fmla="*/ 2534443 h 4319011"/>
              <a:gd name="connsiteX225" fmla="*/ 6322979 w 6877292"/>
              <a:gd name="connsiteY225" fmla="*/ 2456622 h 4319011"/>
              <a:gd name="connsiteX226" fmla="*/ 6303524 w 6877292"/>
              <a:gd name="connsiteY226" fmla="*/ 2378800 h 4319011"/>
              <a:gd name="connsiteX227" fmla="*/ 6284068 w 6877292"/>
              <a:gd name="connsiteY227" fmla="*/ 2300979 h 4319011"/>
              <a:gd name="connsiteX228" fmla="*/ 6303524 w 6877292"/>
              <a:gd name="connsiteY228" fmla="*/ 2038332 h 4319011"/>
              <a:gd name="connsiteX229" fmla="*/ 6313251 w 6877292"/>
              <a:gd name="connsiteY229" fmla="*/ 2009149 h 4319011"/>
              <a:gd name="connsiteX230" fmla="*/ 6322979 w 6877292"/>
              <a:gd name="connsiteY230" fmla="*/ 1960511 h 4319011"/>
              <a:gd name="connsiteX231" fmla="*/ 6352162 w 6877292"/>
              <a:gd name="connsiteY231" fmla="*/ 1872962 h 4319011"/>
              <a:gd name="connsiteX232" fmla="*/ 6410528 w 6877292"/>
              <a:gd name="connsiteY232" fmla="*/ 1804868 h 4319011"/>
              <a:gd name="connsiteX233" fmla="*/ 6468894 w 6877292"/>
              <a:gd name="connsiteY233" fmla="*/ 1717319 h 4319011"/>
              <a:gd name="connsiteX234" fmla="*/ 6478622 w 6877292"/>
              <a:gd name="connsiteY234" fmla="*/ 1688136 h 4319011"/>
              <a:gd name="connsiteX235" fmla="*/ 6527260 w 6877292"/>
              <a:gd name="connsiteY235" fmla="*/ 1629770 h 4319011"/>
              <a:gd name="connsiteX236" fmla="*/ 6566171 w 6877292"/>
              <a:gd name="connsiteY236" fmla="*/ 1571405 h 4319011"/>
              <a:gd name="connsiteX237" fmla="*/ 6595354 w 6877292"/>
              <a:gd name="connsiteY237" fmla="*/ 1522766 h 4319011"/>
              <a:gd name="connsiteX238" fmla="*/ 6624536 w 6877292"/>
              <a:gd name="connsiteY238" fmla="*/ 1474128 h 4319011"/>
              <a:gd name="connsiteX239" fmla="*/ 6653719 w 6877292"/>
              <a:gd name="connsiteY239" fmla="*/ 1435217 h 4319011"/>
              <a:gd name="connsiteX240" fmla="*/ 6721813 w 6877292"/>
              <a:gd name="connsiteY240" fmla="*/ 1337941 h 4319011"/>
              <a:gd name="connsiteX241" fmla="*/ 6760724 w 6877292"/>
              <a:gd name="connsiteY241" fmla="*/ 1279575 h 4319011"/>
              <a:gd name="connsiteX242" fmla="*/ 6770451 w 6877292"/>
              <a:gd name="connsiteY242" fmla="*/ 1250392 h 4319011"/>
              <a:gd name="connsiteX243" fmla="*/ 6809362 w 6877292"/>
              <a:gd name="connsiteY243" fmla="*/ 1153115 h 4319011"/>
              <a:gd name="connsiteX244" fmla="*/ 6848273 w 6877292"/>
              <a:gd name="connsiteY244" fmla="*/ 1046111 h 4319011"/>
              <a:gd name="connsiteX245" fmla="*/ 6819090 w 6877292"/>
              <a:gd name="connsiteY245" fmla="*/ 851558 h 4319011"/>
              <a:gd name="connsiteX246" fmla="*/ 6760724 w 6877292"/>
              <a:gd name="connsiteY246" fmla="*/ 802919 h 4319011"/>
              <a:gd name="connsiteX247" fmla="*/ 6741268 w 6877292"/>
              <a:gd name="connsiteY247" fmla="*/ 783464 h 4319011"/>
              <a:gd name="connsiteX248" fmla="*/ 6673175 w 6877292"/>
              <a:gd name="connsiteY248" fmla="*/ 734826 h 4319011"/>
              <a:gd name="connsiteX249" fmla="*/ 6605081 w 6877292"/>
              <a:gd name="connsiteY249" fmla="*/ 705643 h 4319011"/>
              <a:gd name="connsiteX250" fmla="*/ 6556443 w 6877292"/>
              <a:gd name="connsiteY250" fmla="*/ 686187 h 4319011"/>
              <a:gd name="connsiteX251" fmla="*/ 6498077 w 6877292"/>
              <a:gd name="connsiteY251" fmla="*/ 666732 h 4319011"/>
              <a:gd name="connsiteX252" fmla="*/ 6459166 w 6877292"/>
              <a:gd name="connsiteY252" fmla="*/ 647277 h 4319011"/>
              <a:gd name="connsiteX253" fmla="*/ 6225702 w 6877292"/>
              <a:gd name="connsiteY253" fmla="*/ 637549 h 4319011"/>
              <a:gd name="connsiteX254" fmla="*/ 6138154 w 6877292"/>
              <a:gd name="connsiteY254" fmla="*/ 608366 h 4319011"/>
              <a:gd name="connsiteX255" fmla="*/ 6099243 w 6877292"/>
              <a:gd name="connsiteY255" fmla="*/ 588911 h 4319011"/>
              <a:gd name="connsiteX256" fmla="*/ 6060332 w 6877292"/>
              <a:gd name="connsiteY256" fmla="*/ 579183 h 4319011"/>
              <a:gd name="connsiteX257" fmla="*/ 6021422 w 6877292"/>
              <a:gd name="connsiteY257" fmla="*/ 550000 h 4319011"/>
              <a:gd name="connsiteX258" fmla="*/ 5982511 w 6877292"/>
              <a:gd name="connsiteY258" fmla="*/ 491634 h 4319011"/>
              <a:gd name="connsiteX259" fmla="*/ 5953328 w 6877292"/>
              <a:gd name="connsiteY259" fmla="*/ 423541 h 4319011"/>
              <a:gd name="connsiteX260" fmla="*/ 5924145 w 6877292"/>
              <a:gd name="connsiteY260" fmla="*/ 335992 h 4319011"/>
              <a:gd name="connsiteX261" fmla="*/ 5914417 w 6877292"/>
              <a:gd name="connsiteY261" fmla="*/ 297081 h 4319011"/>
              <a:gd name="connsiteX262" fmla="*/ 5856051 w 6877292"/>
              <a:gd name="connsiteY262" fmla="*/ 219260 h 4319011"/>
              <a:gd name="connsiteX263" fmla="*/ 5817141 w 6877292"/>
              <a:gd name="connsiteY263" fmla="*/ 160894 h 4319011"/>
              <a:gd name="connsiteX264" fmla="*/ 5797685 w 6877292"/>
              <a:gd name="connsiteY264" fmla="*/ 131711 h 4319011"/>
              <a:gd name="connsiteX265" fmla="*/ 5768502 w 6877292"/>
              <a:gd name="connsiteY265" fmla="*/ 112256 h 4319011"/>
              <a:gd name="connsiteX266" fmla="*/ 5729592 w 6877292"/>
              <a:gd name="connsiteY266" fmla="*/ 83073 h 4319011"/>
              <a:gd name="connsiteX267" fmla="*/ 5690681 w 6877292"/>
              <a:gd name="connsiteY267" fmla="*/ 73345 h 4319011"/>
              <a:gd name="connsiteX268" fmla="*/ 5632315 w 6877292"/>
              <a:gd name="connsiteY268" fmla="*/ 53890 h 4319011"/>
              <a:gd name="connsiteX269" fmla="*/ 5583677 w 6877292"/>
              <a:gd name="connsiteY269" fmla="*/ 44162 h 4319011"/>
              <a:gd name="connsiteX270" fmla="*/ 5505856 w 6877292"/>
              <a:gd name="connsiteY270" fmla="*/ 14979 h 4319011"/>
              <a:gd name="connsiteX271" fmla="*/ 5476673 w 6877292"/>
              <a:gd name="connsiteY271" fmla="*/ 5251 h 4319011"/>
              <a:gd name="connsiteX272" fmla="*/ 5165388 w 6877292"/>
              <a:gd name="connsiteY272" fmla="*/ 24707 h 4319011"/>
              <a:gd name="connsiteX273" fmla="*/ 5136205 w 6877292"/>
              <a:gd name="connsiteY273" fmla="*/ 44162 h 4319011"/>
              <a:gd name="connsiteX274" fmla="*/ 5038928 w 6877292"/>
              <a:gd name="connsiteY274" fmla="*/ 73345 h 4319011"/>
              <a:gd name="connsiteX275" fmla="*/ 4941651 w 6877292"/>
              <a:gd name="connsiteY275" fmla="*/ 131711 h 4319011"/>
              <a:gd name="connsiteX276" fmla="*/ 4922196 w 6877292"/>
              <a:gd name="connsiteY276" fmla="*/ 160894 h 4319011"/>
              <a:gd name="connsiteX277" fmla="*/ 4893013 w 6877292"/>
              <a:gd name="connsiteY277" fmla="*/ 199805 h 4319011"/>
              <a:gd name="connsiteX278" fmla="*/ 4873558 w 6877292"/>
              <a:gd name="connsiteY278" fmla="*/ 228987 h 4319011"/>
              <a:gd name="connsiteX279" fmla="*/ 4854102 w 6877292"/>
              <a:gd name="connsiteY279" fmla="*/ 248443 h 4319011"/>
              <a:gd name="connsiteX280" fmla="*/ 4834647 w 6877292"/>
              <a:gd name="connsiteY280" fmla="*/ 287353 h 4319011"/>
              <a:gd name="connsiteX281" fmla="*/ 4824919 w 6877292"/>
              <a:gd name="connsiteY281" fmla="*/ 316536 h 4319011"/>
              <a:gd name="connsiteX282" fmla="*/ 4805464 w 6877292"/>
              <a:gd name="connsiteY282" fmla="*/ 335992 h 4319011"/>
              <a:gd name="connsiteX283" fmla="*/ 4786009 w 6877292"/>
              <a:gd name="connsiteY283" fmla="*/ 374902 h 4319011"/>
              <a:gd name="connsiteX284" fmla="*/ 4756826 w 6877292"/>
              <a:gd name="connsiteY284" fmla="*/ 413813 h 4319011"/>
              <a:gd name="connsiteX285" fmla="*/ 4708188 w 6877292"/>
              <a:gd name="connsiteY285" fmla="*/ 491634 h 4319011"/>
              <a:gd name="connsiteX286" fmla="*/ 4659549 w 6877292"/>
              <a:gd name="connsiteY286" fmla="*/ 579183 h 4319011"/>
              <a:gd name="connsiteX287" fmla="*/ 4640094 w 6877292"/>
              <a:gd name="connsiteY287" fmla="*/ 598639 h 4319011"/>
              <a:gd name="connsiteX288" fmla="*/ 4620639 w 6877292"/>
              <a:gd name="connsiteY288" fmla="*/ 637549 h 4319011"/>
              <a:gd name="connsiteX289" fmla="*/ 4591456 w 6877292"/>
              <a:gd name="connsiteY289" fmla="*/ 666732 h 4319011"/>
              <a:gd name="connsiteX290" fmla="*/ 4513634 w 6877292"/>
              <a:gd name="connsiteY290" fmla="*/ 734826 h 4319011"/>
              <a:gd name="connsiteX291" fmla="*/ 4455268 w 6877292"/>
              <a:gd name="connsiteY291" fmla="*/ 744553 h 4319011"/>
              <a:gd name="connsiteX292" fmla="*/ 4367719 w 6877292"/>
              <a:gd name="connsiteY292" fmla="*/ 734826 h 4319011"/>
              <a:gd name="connsiteX293" fmla="*/ 4338536 w 6877292"/>
              <a:gd name="connsiteY293" fmla="*/ 715370 h 4319011"/>
              <a:gd name="connsiteX294" fmla="*/ 4289898 w 6877292"/>
              <a:gd name="connsiteY294" fmla="*/ 695915 h 4319011"/>
              <a:gd name="connsiteX295" fmla="*/ 4250988 w 6877292"/>
              <a:gd name="connsiteY295" fmla="*/ 676460 h 4319011"/>
              <a:gd name="connsiteX296" fmla="*/ 4173166 w 6877292"/>
              <a:gd name="connsiteY296" fmla="*/ 657005 h 4319011"/>
              <a:gd name="connsiteX297" fmla="*/ 4134256 w 6877292"/>
              <a:gd name="connsiteY297" fmla="*/ 637549 h 4319011"/>
              <a:gd name="connsiteX298" fmla="*/ 4105073 w 6877292"/>
              <a:gd name="connsiteY298" fmla="*/ 618094 h 4319011"/>
              <a:gd name="connsiteX299" fmla="*/ 4036979 w 6877292"/>
              <a:gd name="connsiteY299" fmla="*/ 598639 h 4319011"/>
              <a:gd name="connsiteX300" fmla="*/ 4017524 w 6877292"/>
              <a:gd name="connsiteY300" fmla="*/ 579183 h 4319011"/>
              <a:gd name="connsiteX301" fmla="*/ 3959158 w 6877292"/>
              <a:gd name="connsiteY301" fmla="*/ 569456 h 4319011"/>
              <a:gd name="connsiteX302" fmla="*/ 3929975 w 6877292"/>
              <a:gd name="connsiteY302" fmla="*/ 559728 h 4319011"/>
              <a:gd name="connsiteX303" fmla="*/ 3813243 w 6877292"/>
              <a:gd name="connsiteY303" fmla="*/ 569456 h 4319011"/>
              <a:gd name="connsiteX304" fmla="*/ 3754877 w 6877292"/>
              <a:gd name="connsiteY304" fmla="*/ 588911 h 4319011"/>
              <a:gd name="connsiteX305" fmla="*/ 3725694 w 6877292"/>
              <a:gd name="connsiteY305" fmla="*/ 598639 h 4319011"/>
              <a:gd name="connsiteX306" fmla="*/ 3677056 w 6877292"/>
              <a:gd name="connsiteY306" fmla="*/ 657005 h 4319011"/>
              <a:gd name="connsiteX307" fmla="*/ 3638145 w 6877292"/>
              <a:gd name="connsiteY307" fmla="*/ 822375 h 4319011"/>
              <a:gd name="connsiteX308" fmla="*/ 3677056 w 6877292"/>
              <a:gd name="connsiteY308" fmla="*/ 822375 h 431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6877292" h="4319011">
                <a:moveTo>
                  <a:pt x="3677056" y="822375"/>
                </a:moveTo>
                <a:cubicBezTo>
                  <a:pt x="3678677" y="823996"/>
                  <a:pt x="3658127" y="832102"/>
                  <a:pt x="3647873" y="832102"/>
                </a:cubicBezTo>
                <a:cubicBezTo>
                  <a:pt x="3635249" y="832102"/>
                  <a:pt x="3499618" y="814787"/>
                  <a:pt x="3482502" y="812647"/>
                </a:cubicBezTo>
                <a:cubicBezTo>
                  <a:pt x="3466289" y="806162"/>
                  <a:pt x="3449821" y="800284"/>
                  <a:pt x="3433864" y="793192"/>
                </a:cubicBezTo>
                <a:cubicBezTo>
                  <a:pt x="3361742" y="761137"/>
                  <a:pt x="3425711" y="783987"/>
                  <a:pt x="3365771" y="764009"/>
                </a:cubicBezTo>
                <a:cubicBezTo>
                  <a:pt x="3346316" y="744554"/>
                  <a:pt x="3323913" y="727654"/>
                  <a:pt x="3307405" y="705643"/>
                </a:cubicBezTo>
                <a:cubicBezTo>
                  <a:pt x="3297677" y="692673"/>
                  <a:pt x="3289068" y="678783"/>
                  <a:pt x="3278222" y="666732"/>
                </a:cubicBezTo>
                <a:cubicBezTo>
                  <a:pt x="3259816" y="646281"/>
                  <a:pt x="3239311" y="627821"/>
                  <a:pt x="3219856" y="608366"/>
                </a:cubicBezTo>
                <a:lnTo>
                  <a:pt x="3200400" y="588911"/>
                </a:lnTo>
                <a:cubicBezTo>
                  <a:pt x="3197158" y="579183"/>
                  <a:pt x="3195949" y="568521"/>
                  <a:pt x="3190673" y="559728"/>
                </a:cubicBezTo>
                <a:cubicBezTo>
                  <a:pt x="3185954" y="551864"/>
                  <a:pt x="3178379" y="546002"/>
                  <a:pt x="3171217" y="540273"/>
                </a:cubicBezTo>
                <a:cubicBezTo>
                  <a:pt x="3144275" y="518720"/>
                  <a:pt x="3143677" y="521365"/>
                  <a:pt x="3112851" y="511090"/>
                </a:cubicBezTo>
                <a:cubicBezTo>
                  <a:pt x="3094754" y="492992"/>
                  <a:pt x="3088758" y="484451"/>
                  <a:pt x="3064213" y="472179"/>
                </a:cubicBezTo>
                <a:cubicBezTo>
                  <a:pt x="3055042" y="467593"/>
                  <a:pt x="3044365" y="466694"/>
                  <a:pt x="3035030" y="462451"/>
                </a:cubicBezTo>
                <a:cubicBezTo>
                  <a:pt x="3008627" y="450450"/>
                  <a:pt x="2957209" y="423541"/>
                  <a:pt x="2957209" y="423541"/>
                </a:cubicBezTo>
                <a:cubicBezTo>
                  <a:pt x="2854906" y="449115"/>
                  <a:pt x="2898931" y="442648"/>
                  <a:pt x="2704290" y="413813"/>
                </a:cubicBezTo>
                <a:cubicBezTo>
                  <a:pt x="2665501" y="408067"/>
                  <a:pt x="2656317" y="391959"/>
                  <a:pt x="2626468" y="374902"/>
                </a:cubicBezTo>
                <a:cubicBezTo>
                  <a:pt x="2613878" y="367707"/>
                  <a:pt x="2599624" y="363491"/>
                  <a:pt x="2587558" y="355447"/>
                </a:cubicBezTo>
                <a:cubicBezTo>
                  <a:pt x="2579927" y="350360"/>
                  <a:pt x="2575439" y="341495"/>
                  <a:pt x="2568102" y="335992"/>
                </a:cubicBezTo>
                <a:cubicBezTo>
                  <a:pt x="2549396" y="321963"/>
                  <a:pt x="2529191" y="310051"/>
                  <a:pt x="2509736" y="297081"/>
                </a:cubicBezTo>
                <a:lnTo>
                  <a:pt x="2451371" y="258170"/>
                </a:lnTo>
                <a:lnTo>
                  <a:pt x="2422188" y="238715"/>
                </a:lnTo>
                <a:cubicBezTo>
                  <a:pt x="2412460" y="232230"/>
                  <a:pt x="2403462" y="224488"/>
                  <a:pt x="2393005" y="219260"/>
                </a:cubicBezTo>
                <a:cubicBezTo>
                  <a:pt x="2380035" y="212775"/>
                  <a:pt x="2367423" y="205517"/>
                  <a:pt x="2354094" y="199805"/>
                </a:cubicBezTo>
                <a:cubicBezTo>
                  <a:pt x="2344669" y="195766"/>
                  <a:pt x="2334082" y="194663"/>
                  <a:pt x="2324911" y="190077"/>
                </a:cubicBezTo>
                <a:cubicBezTo>
                  <a:pt x="2249481" y="152362"/>
                  <a:pt x="2339898" y="185346"/>
                  <a:pt x="2266545" y="160894"/>
                </a:cubicBezTo>
                <a:cubicBezTo>
                  <a:pt x="2230877" y="164137"/>
                  <a:pt x="2195042" y="165889"/>
                  <a:pt x="2159541" y="170622"/>
                </a:cubicBezTo>
                <a:cubicBezTo>
                  <a:pt x="2146289" y="172389"/>
                  <a:pt x="2131967" y="173263"/>
                  <a:pt x="2120630" y="180349"/>
                </a:cubicBezTo>
                <a:cubicBezTo>
                  <a:pt x="2105075" y="190071"/>
                  <a:pt x="2081719" y="219260"/>
                  <a:pt x="2081719" y="219260"/>
                </a:cubicBezTo>
                <a:cubicBezTo>
                  <a:pt x="2046248" y="325679"/>
                  <a:pt x="2102817" y="164494"/>
                  <a:pt x="2052536" y="277626"/>
                </a:cubicBezTo>
                <a:cubicBezTo>
                  <a:pt x="2044207" y="296366"/>
                  <a:pt x="2042252" y="317649"/>
                  <a:pt x="2033081" y="335992"/>
                </a:cubicBezTo>
                <a:cubicBezTo>
                  <a:pt x="2026596" y="348962"/>
                  <a:pt x="2020820" y="362312"/>
                  <a:pt x="2013626" y="374902"/>
                </a:cubicBezTo>
                <a:cubicBezTo>
                  <a:pt x="2007826" y="385053"/>
                  <a:pt x="1999399" y="393628"/>
                  <a:pt x="1994171" y="404085"/>
                </a:cubicBezTo>
                <a:cubicBezTo>
                  <a:pt x="1989585" y="413256"/>
                  <a:pt x="1989719" y="424475"/>
                  <a:pt x="1984443" y="433268"/>
                </a:cubicBezTo>
                <a:cubicBezTo>
                  <a:pt x="1979724" y="441132"/>
                  <a:pt x="1970717" y="445562"/>
                  <a:pt x="1964988" y="452724"/>
                </a:cubicBezTo>
                <a:cubicBezTo>
                  <a:pt x="1940914" y="482817"/>
                  <a:pt x="1948818" y="492337"/>
                  <a:pt x="1906622" y="511090"/>
                </a:cubicBezTo>
                <a:cubicBezTo>
                  <a:pt x="1898469" y="514713"/>
                  <a:pt x="1802923" y="529994"/>
                  <a:pt x="1799617" y="530545"/>
                </a:cubicBezTo>
                <a:cubicBezTo>
                  <a:pt x="1734766" y="524060"/>
                  <a:pt x="1669735" y="519174"/>
                  <a:pt x="1605064" y="511090"/>
                </a:cubicBezTo>
                <a:cubicBezTo>
                  <a:pt x="1581547" y="508150"/>
                  <a:pt x="1524707" y="487547"/>
                  <a:pt x="1507788" y="481907"/>
                </a:cubicBezTo>
                <a:cubicBezTo>
                  <a:pt x="1465916" y="467950"/>
                  <a:pt x="1488560" y="474668"/>
                  <a:pt x="1439694" y="462451"/>
                </a:cubicBezTo>
                <a:cubicBezTo>
                  <a:pt x="1371600" y="468936"/>
                  <a:pt x="1303076" y="471883"/>
                  <a:pt x="1235413" y="481907"/>
                </a:cubicBezTo>
                <a:cubicBezTo>
                  <a:pt x="1215127" y="484912"/>
                  <a:pt x="1196942" y="496388"/>
                  <a:pt x="1177047" y="501362"/>
                </a:cubicBezTo>
                <a:lnTo>
                  <a:pt x="1138136" y="511090"/>
                </a:lnTo>
                <a:cubicBezTo>
                  <a:pt x="1119089" y="530137"/>
                  <a:pt x="1082913" y="559954"/>
                  <a:pt x="1070043" y="588911"/>
                </a:cubicBezTo>
                <a:cubicBezTo>
                  <a:pt x="1061714" y="607651"/>
                  <a:pt x="1057073" y="627822"/>
                  <a:pt x="1050588" y="647277"/>
                </a:cubicBezTo>
                <a:cubicBezTo>
                  <a:pt x="1047345" y="657005"/>
                  <a:pt x="1045446" y="667289"/>
                  <a:pt x="1040860" y="676460"/>
                </a:cubicBezTo>
                <a:cubicBezTo>
                  <a:pt x="1016819" y="724541"/>
                  <a:pt x="1025991" y="701613"/>
                  <a:pt x="1011677" y="744553"/>
                </a:cubicBezTo>
                <a:cubicBezTo>
                  <a:pt x="1008434" y="776979"/>
                  <a:pt x="1008340" y="809875"/>
                  <a:pt x="1001949" y="841830"/>
                </a:cubicBezTo>
                <a:cubicBezTo>
                  <a:pt x="998525" y="858952"/>
                  <a:pt x="988016" y="873903"/>
                  <a:pt x="982494" y="890468"/>
                </a:cubicBezTo>
                <a:cubicBezTo>
                  <a:pt x="978266" y="903151"/>
                  <a:pt x="977460" y="916861"/>
                  <a:pt x="972766" y="929379"/>
                </a:cubicBezTo>
                <a:cubicBezTo>
                  <a:pt x="967674" y="942957"/>
                  <a:pt x="960505" y="955699"/>
                  <a:pt x="953311" y="968290"/>
                </a:cubicBezTo>
                <a:cubicBezTo>
                  <a:pt x="941885" y="988285"/>
                  <a:pt x="931833" y="1002400"/>
                  <a:pt x="914400" y="1016928"/>
                </a:cubicBezTo>
                <a:cubicBezTo>
                  <a:pt x="901945" y="1027307"/>
                  <a:pt x="890965" y="1041275"/>
                  <a:pt x="875490" y="1046111"/>
                </a:cubicBezTo>
                <a:cubicBezTo>
                  <a:pt x="749406" y="1085512"/>
                  <a:pt x="344873" y="1075192"/>
                  <a:pt x="340468" y="1075294"/>
                </a:cubicBezTo>
                <a:cubicBezTo>
                  <a:pt x="330740" y="1078537"/>
                  <a:pt x="321144" y="1082205"/>
                  <a:pt x="311285" y="1085022"/>
                </a:cubicBezTo>
                <a:cubicBezTo>
                  <a:pt x="298430" y="1088695"/>
                  <a:pt x="284663" y="1089483"/>
                  <a:pt x="272375" y="1094749"/>
                </a:cubicBezTo>
                <a:cubicBezTo>
                  <a:pt x="261629" y="1099354"/>
                  <a:pt x="252920" y="1107720"/>
                  <a:pt x="243192" y="1114205"/>
                </a:cubicBezTo>
                <a:lnTo>
                  <a:pt x="204281" y="1172570"/>
                </a:lnTo>
                <a:lnTo>
                  <a:pt x="184826" y="1201753"/>
                </a:lnTo>
                <a:cubicBezTo>
                  <a:pt x="181583" y="1217966"/>
                  <a:pt x="180327" y="1234706"/>
                  <a:pt x="175098" y="1250392"/>
                </a:cubicBezTo>
                <a:cubicBezTo>
                  <a:pt x="170512" y="1264149"/>
                  <a:pt x="160735" y="1275724"/>
                  <a:pt x="155643" y="1289302"/>
                </a:cubicBezTo>
                <a:cubicBezTo>
                  <a:pt x="150949" y="1301820"/>
                  <a:pt x="149158" y="1315243"/>
                  <a:pt x="145915" y="1328213"/>
                </a:cubicBezTo>
                <a:cubicBezTo>
                  <a:pt x="149158" y="1347668"/>
                  <a:pt x="150224" y="1367614"/>
                  <a:pt x="155643" y="1386579"/>
                </a:cubicBezTo>
                <a:cubicBezTo>
                  <a:pt x="163254" y="1413217"/>
                  <a:pt x="175508" y="1438310"/>
                  <a:pt x="184826" y="1464400"/>
                </a:cubicBezTo>
                <a:cubicBezTo>
                  <a:pt x="207265" y="1527229"/>
                  <a:pt x="202069" y="1511704"/>
                  <a:pt x="214009" y="1571405"/>
                </a:cubicBezTo>
                <a:cubicBezTo>
                  <a:pt x="208575" y="1663775"/>
                  <a:pt x="233856" y="1708757"/>
                  <a:pt x="184826" y="1765958"/>
                </a:cubicBezTo>
                <a:cubicBezTo>
                  <a:pt x="172889" y="1779885"/>
                  <a:pt x="160841" y="1794207"/>
                  <a:pt x="145915" y="1804868"/>
                </a:cubicBezTo>
                <a:cubicBezTo>
                  <a:pt x="137571" y="1810828"/>
                  <a:pt x="126460" y="1811353"/>
                  <a:pt x="116732" y="1814596"/>
                </a:cubicBezTo>
                <a:cubicBezTo>
                  <a:pt x="107004" y="1824324"/>
                  <a:pt x="95995" y="1832920"/>
                  <a:pt x="87549" y="1843779"/>
                </a:cubicBezTo>
                <a:cubicBezTo>
                  <a:pt x="27232" y="1921331"/>
                  <a:pt x="62927" y="1875291"/>
                  <a:pt x="38911" y="1931328"/>
                </a:cubicBezTo>
                <a:cubicBezTo>
                  <a:pt x="33199" y="1944657"/>
                  <a:pt x="24842" y="1956775"/>
                  <a:pt x="19456" y="1970239"/>
                </a:cubicBezTo>
                <a:cubicBezTo>
                  <a:pt x="11840" y="1989280"/>
                  <a:pt x="0" y="2028605"/>
                  <a:pt x="0" y="2028605"/>
                </a:cubicBezTo>
                <a:cubicBezTo>
                  <a:pt x="3243" y="2077243"/>
                  <a:pt x="1714" y="2126436"/>
                  <a:pt x="9728" y="2174519"/>
                </a:cubicBezTo>
                <a:cubicBezTo>
                  <a:pt x="11650" y="2186051"/>
                  <a:pt x="25078" y="2192755"/>
                  <a:pt x="29183" y="2203702"/>
                </a:cubicBezTo>
                <a:cubicBezTo>
                  <a:pt x="34988" y="2219183"/>
                  <a:pt x="31517" y="2237552"/>
                  <a:pt x="38911" y="2252341"/>
                </a:cubicBezTo>
                <a:cubicBezTo>
                  <a:pt x="45063" y="2264646"/>
                  <a:pt x="59141" y="2271079"/>
                  <a:pt x="68094" y="2281524"/>
                </a:cubicBezTo>
                <a:cubicBezTo>
                  <a:pt x="78645" y="2293833"/>
                  <a:pt x="88684" y="2306686"/>
                  <a:pt x="97277" y="2320434"/>
                </a:cubicBezTo>
                <a:cubicBezTo>
                  <a:pt x="104963" y="2332731"/>
                  <a:pt x="109690" y="2346669"/>
                  <a:pt x="116732" y="2359345"/>
                </a:cubicBezTo>
                <a:cubicBezTo>
                  <a:pt x="136287" y="2394544"/>
                  <a:pt x="145100" y="2406761"/>
                  <a:pt x="165371" y="2437166"/>
                </a:cubicBezTo>
                <a:cubicBezTo>
                  <a:pt x="168613" y="2446894"/>
                  <a:pt x="169823" y="2457556"/>
                  <a:pt x="175098" y="2466349"/>
                </a:cubicBezTo>
                <a:cubicBezTo>
                  <a:pt x="179817" y="2474214"/>
                  <a:pt x="191148" y="2477289"/>
                  <a:pt x="194554" y="2485805"/>
                </a:cubicBezTo>
                <a:cubicBezTo>
                  <a:pt x="204485" y="2510631"/>
                  <a:pt x="214009" y="2563626"/>
                  <a:pt x="214009" y="2563626"/>
                </a:cubicBezTo>
                <a:cubicBezTo>
                  <a:pt x="195148" y="2676789"/>
                  <a:pt x="223020" y="2579290"/>
                  <a:pt x="175098" y="2651175"/>
                </a:cubicBezTo>
                <a:cubicBezTo>
                  <a:pt x="169410" y="2659707"/>
                  <a:pt x="169410" y="2670933"/>
                  <a:pt x="165371" y="2680358"/>
                </a:cubicBezTo>
                <a:cubicBezTo>
                  <a:pt x="159659" y="2693687"/>
                  <a:pt x="151627" y="2705939"/>
                  <a:pt x="145915" y="2719268"/>
                </a:cubicBezTo>
                <a:cubicBezTo>
                  <a:pt x="135922" y="2742584"/>
                  <a:pt x="133509" y="2762691"/>
                  <a:pt x="126460" y="2787362"/>
                </a:cubicBezTo>
                <a:cubicBezTo>
                  <a:pt x="123643" y="2797221"/>
                  <a:pt x="119975" y="2806817"/>
                  <a:pt x="116732" y="2816545"/>
                </a:cubicBezTo>
                <a:cubicBezTo>
                  <a:pt x="132544" y="2958845"/>
                  <a:pt x="115445" y="2860677"/>
                  <a:pt x="136188" y="2933277"/>
                </a:cubicBezTo>
                <a:cubicBezTo>
                  <a:pt x="139861" y="2946132"/>
                  <a:pt x="141221" y="2959669"/>
                  <a:pt x="145915" y="2972187"/>
                </a:cubicBezTo>
                <a:cubicBezTo>
                  <a:pt x="170322" y="3037273"/>
                  <a:pt x="159241" y="2986445"/>
                  <a:pt x="194554" y="3050009"/>
                </a:cubicBezTo>
                <a:cubicBezTo>
                  <a:pt x="203034" y="3065273"/>
                  <a:pt x="203532" y="3084678"/>
                  <a:pt x="214009" y="3098647"/>
                </a:cubicBezTo>
                <a:cubicBezTo>
                  <a:pt x="231447" y="3121898"/>
                  <a:pt x="267999" y="3133667"/>
                  <a:pt x="291830" y="3147285"/>
                </a:cubicBezTo>
                <a:cubicBezTo>
                  <a:pt x="327757" y="3167815"/>
                  <a:pt x="317157" y="3170158"/>
                  <a:pt x="359924" y="3186196"/>
                </a:cubicBezTo>
                <a:cubicBezTo>
                  <a:pt x="372442" y="3190890"/>
                  <a:pt x="385724" y="3193302"/>
                  <a:pt x="398834" y="3195924"/>
                </a:cubicBezTo>
                <a:cubicBezTo>
                  <a:pt x="505558" y="3217269"/>
                  <a:pt x="549925" y="3209515"/>
                  <a:pt x="690664" y="3215379"/>
                </a:cubicBezTo>
                <a:cubicBezTo>
                  <a:pt x="713073" y="3219114"/>
                  <a:pt x="754269" y="3222862"/>
                  <a:pt x="778213" y="3234834"/>
                </a:cubicBezTo>
                <a:cubicBezTo>
                  <a:pt x="853642" y="3272549"/>
                  <a:pt x="763227" y="3239568"/>
                  <a:pt x="836579" y="3264017"/>
                </a:cubicBezTo>
                <a:cubicBezTo>
                  <a:pt x="883757" y="3311195"/>
                  <a:pt x="865315" y="3287666"/>
                  <a:pt x="894945" y="3332111"/>
                </a:cubicBezTo>
                <a:cubicBezTo>
                  <a:pt x="898188" y="3345081"/>
                  <a:pt x="901773" y="3357971"/>
                  <a:pt x="904673" y="3371022"/>
                </a:cubicBezTo>
                <a:cubicBezTo>
                  <a:pt x="908260" y="3387162"/>
                  <a:pt x="910050" y="3403709"/>
                  <a:pt x="914400" y="3419660"/>
                </a:cubicBezTo>
                <a:cubicBezTo>
                  <a:pt x="919796" y="3439445"/>
                  <a:pt x="927371" y="3458571"/>
                  <a:pt x="933856" y="3478026"/>
                </a:cubicBezTo>
                <a:lnTo>
                  <a:pt x="953311" y="3536392"/>
                </a:lnTo>
                <a:lnTo>
                  <a:pt x="982494" y="3565575"/>
                </a:lnTo>
                <a:cubicBezTo>
                  <a:pt x="992192" y="3594667"/>
                  <a:pt x="994224" y="3611017"/>
                  <a:pt x="1021405" y="3633668"/>
                </a:cubicBezTo>
                <a:cubicBezTo>
                  <a:pt x="1029282" y="3640232"/>
                  <a:pt x="1041163" y="3639357"/>
                  <a:pt x="1050588" y="3643396"/>
                </a:cubicBezTo>
                <a:cubicBezTo>
                  <a:pt x="1063916" y="3649108"/>
                  <a:pt x="1076528" y="3656366"/>
                  <a:pt x="1089498" y="3662851"/>
                </a:cubicBezTo>
                <a:cubicBezTo>
                  <a:pt x="1177300" y="3637765"/>
                  <a:pt x="1135207" y="3650858"/>
                  <a:pt x="1215958" y="3623941"/>
                </a:cubicBezTo>
                <a:lnTo>
                  <a:pt x="1245141" y="3614213"/>
                </a:lnTo>
                <a:cubicBezTo>
                  <a:pt x="1309992" y="3617456"/>
                  <a:pt x="1374969" y="3618763"/>
                  <a:pt x="1439694" y="3623941"/>
                </a:cubicBezTo>
                <a:cubicBezTo>
                  <a:pt x="1490254" y="3627986"/>
                  <a:pt x="1489035" y="3637145"/>
                  <a:pt x="1536971" y="3653124"/>
                </a:cubicBezTo>
                <a:cubicBezTo>
                  <a:pt x="1549654" y="3657352"/>
                  <a:pt x="1562911" y="3659609"/>
                  <a:pt x="1575881" y="3662851"/>
                </a:cubicBezTo>
                <a:cubicBezTo>
                  <a:pt x="1588851" y="3669336"/>
                  <a:pt x="1601328" y="3676921"/>
                  <a:pt x="1614792" y="3682307"/>
                </a:cubicBezTo>
                <a:cubicBezTo>
                  <a:pt x="1633833" y="3689923"/>
                  <a:pt x="1673158" y="3701762"/>
                  <a:pt x="1673158" y="3701762"/>
                </a:cubicBezTo>
                <a:cubicBezTo>
                  <a:pt x="1676400" y="3711490"/>
                  <a:pt x="1677609" y="3722152"/>
                  <a:pt x="1682885" y="3730945"/>
                </a:cubicBezTo>
                <a:cubicBezTo>
                  <a:pt x="1687604" y="3738809"/>
                  <a:pt x="1696612" y="3743238"/>
                  <a:pt x="1702341" y="3750400"/>
                </a:cubicBezTo>
                <a:cubicBezTo>
                  <a:pt x="1709644" y="3759529"/>
                  <a:pt x="1715996" y="3769432"/>
                  <a:pt x="1721796" y="3779583"/>
                </a:cubicBezTo>
                <a:cubicBezTo>
                  <a:pt x="1728990" y="3792174"/>
                  <a:pt x="1733565" y="3806197"/>
                  <a:pt x="1741251" y="3818494"/>
                </a:cubicBezTo>
                <a:cubicBezTo>
                  <a:pt x="1788555" y="3894181"/>
                  <a:pt x="1751832" y="3829288"/>
                  <a:pt x="1789890" y="3876860"/>
                </a:cubicBezTo>
                <a:cubicBezTo>
                  <a:pt x="1831748" y="3929182"/>
                  <a:pt x="1783734" y="3883309"/>
                  <a:pt x="1838528" y="3944953"/>
                </a:cubicBezTo>
                <a:cubicBezTo>
                  <a:pt x="1857792" y="3966625"/>
                  <a:pt x="1897700" y="4007010"/>
                  <a:pt x="1926077" y="4022775"/>
                </a:cubicBezTo>
                <a:cubicBezTo>
                  <a:pt x="1941341" y="4031255"/>
                  <a:pt x="1959451" y="4033750"/>
                  <a:pt x="1974715" y="4042230"/>
                </a:cubicBezTo>
                <a:cubicBezTo>
                  <a:pt x="2064061" y="4091867"/>
                  <a:pt x="1959783" y="4057491"/>
                  <a:pt x="2062264" y="4081141"/>
                </a:cubicBezTo>
                <a:cubicBezTo>
                  <a:pt x="2088318" y="4087153"/>
                  <a:pt x="2140085" y="4100596"/>
                  <a:pt x="2140085" y="4100596"/>
                </a:cubicBezTo>
                <a:cubicBezTo>
                  <a:pt x="2178996" y="4094111"/>
                  <a:pt x="2218973" y="4092272"/>
                  <a:pt x="2256817" y="4081141"/>
                </a:cubicBezTo>
                <a:cubicBezTo>
                  <a:pt x="2274956" y="4075806"/>
                  <a:pt x="2288545" y="4060414"/>
                  <a:pt x="2305456" y="4051958"/>
                </a:cubicBezTo>
                <a:cubicBezTo>
                  <a:pt x="2314627" y="4047372"/>
                  <a:pt x="2324911" y="4045473"/>
                  <a:pt x="2334639" y="4042230"/>
                </a:cubicBezTo>
                <a:cubicBezTo>
                  <a:pt x="2344367" y="4032502"/>
                  <a:pt x="2355015" y="4023615"/>
                  <a:pt x="2363822" y="4013047"/>
                </a:cubicBezTo>
                <a:cubicBezTo>
                  <a:pt x="2386254" y="3986129"/>
                  <a:pt x="2380487" y="3975997"/>
                  <a:pt x="2412460" y="3954681"/>
                </a:cubicBezTo>
                <a:cubicBezTo>
                  <a:pt x="2420992" y="3948993"/>
                  <a:pt x="2432472" y="3949539"/>
                  <a:pt x="2441643" y="3944953"/>
                </a:cubicBezTo>
                <a:cubicBezTo>
                  <a:pt x="2452100" y="3939725"/>
                  <a:pt x="2461098" y="3931983"/>
                  <a:pt x="2470826" y="3925498"/>
                </a:cubicBezTo>
                <a:cubicBezTo>
                  <a:pt x="2493524" y="3928741"/>
                  <a:pt x="2516578" y="3930070"/>
                  <a:pt x="2538919" y="3935226"/>
                </a:cubicBezTo>
                <a:cubicBezTo>
                  <a:pt x="2558902" y="3939837"/>
                  <a:pt x="2577390" y="3949707"/>
                  <a:pt x="2597285" y="3954681"/>
                </a:cubicBezTo>
                <a:lnTo>
                  <a:pt x="2636196" y="3964409"/>
                </a:lnTo>
                <a:cubicBezTo>
                  <a:pt x="2649166" y="3974137"/>
                  <a:pt x="2661359" y="3984999"/>
                  <a:pt x="2675107" y="3993592"/>
                </a:cubicBezTo>
                <a:cubicBezTo>
                  <a:pt x="2687404" y="4001277"/>
                  <a:pt x="2705316" y="4001446"/>
                  <a:pt x="2714017" y="4013047"/>
                </a:cubicBezTo>
                <a:cubicBezTo>
                  <a:pt x="2726322" y="4029453"/>
                  <a:pt x="2722097" y="4054349"/>
                  <a:pt x="2733473" y="4071413"/>
                </a:cubicBezTo>
                <a:cubicBezTo>
                  <a:pt x="2748870" y="4094510"/>
                  <a:pt x="2764012" y="4118391"/>
                  <a:pt x="2782111" y="4139507"/>
                </a:cubicBezTo>
                <a:cubicBezTo>
                  <a:pt x="2791064" y="4149952"/>
                  <a:pt x="2801566" y="4158962"/>
                  <a:pt x="2811294" y="4168690"/>
                </a:cubicBezTo>
                <a:cubicBezTo>
                  <a:pt x="2827295" y="4216691"/>
                  <a:pt x="2811007" y="4186286"/>
                  <a:pt x="2859932" y="4227056"/>
                </a:cubicBezTo>
                <a:cubicBezTo>
                  <a:pt x="2892686" y="4254351"/>
                  <a:pt x="2868810" y="4247415"/>
                  <a:pt x="2918298" y="4275694"/>
                </a:cubicBezTo>
                <a:cubicBezTo>
                  <a:pt x="2927201" y="4280781"/>
                  <a:pt x="2938310" y="4280836"/>
                  <a:pt x="2947481" y="4285422"/>
                </a:cubicBezTo>
                <a:cubicBezTo>
                  <a:pt x="3014658" y="4319011"/>
                  <a:pt x="2934594" y="4294359"/>
                  <a:pt x="3015575" y="4314605"/>
                </a:cubicBezTo>
                <a:cubicBezTo>
                  <a:pt x="3088100" y="4300100"/>
                  <a:pt x="3232638" y="4300291"/>
                  <a:pt x="3287949" y="4217328"/>
                </a:cubicBezTo>
                <a:lnTo>
                  <a:pt x="3307405" y="4188145"/>
                </a:lnTo>
                <a:cubicBezTo>
                  <a:pt x="3331532" y="4115758"/>
                  <a:pt x="3294497" y="4212369"/>
                  <a:pt x="3356043" y="4120051"/>
                </a:cubicBezTo>
                <a:lnTo>
                  <a:pt x="3394954" y="4061685"/>
                </a:lnTo>
                <a:lnTo>
                  <a:pt x="3414409" y="4032502"/>
                </a:lnTo>
                <a:cubicBezTo>
                  <a:pt x="3420894" y="4022774"/>
                  <a:pt x="3430167" y="4014410"/>
                  <a:pt x="3433864" y="4003319"/>
                </a:cubicBezTo>
                <a:cubicBezTo>
                  <a:pt x="3445083" y="3969662"/>
                  <a:pt x="3440419" y="3975123"/>
                  <a:pt x="3463047" y="3944953"/>
                </a:cubicBezTo>
                <a:cubicBezTo>
                  <a:pt x="3552991" y="3825028"/>
                  <a:pt x="3459157" y="3951112"/>
                  <a:pt x="3531141" y="3867132"/>
                </a:cubicBezTo>
                <a:cubicBezTo>
                  <a:pt x="3541692" y="3854823"/>
                  <a:pt x="3548015" y="3838773"/>
                  <a:pt x="3560324" y="3828222"/>
                </a:cubicBezTo>
                <a:cubicBezTo>
                  <a:pt x="3571334" y="3818785"/>
                  <a:pt x="3587434" y="3817195"/>
                  <a:pt x="3599234" y="3808766"/>
                </a:cubicBezTo>
                <a:cubicBezTo>
                  <a:pt x="3662988" y="3763226"/>
                  <a:pt x="3595002" y="3790720"/>
                  <a:pt x="3657600" y="3769856"/>
                </a:cubicBezTo>
                <a:lnTo>
                  <a:pt x="3715966" y="3730945"/>
                </a:lnTo>
                <a:cubicBezTo>
                  <a:pt x="3725694" y="3724460"/>
                  <a:pt x="3734294" y="3715832"/>
                  <a:pt x="3745149" y="3711490"/>
                </a:cubicBezTo>
                <a:cubicBezTo>
                  <a:pt x="3761362" y="3705005"/>
                  <a:pt x="3777831" y="3699126"/>
                  <a:pt x="3793788" y="3692034"/>
                </a:cubicBezTo>
                <a:cubicBezTo>
                  <a:pt x="3807039" y="3686145"/>
                  <a:pt x="3819120" y="3677671"/>
                  <a:pt x="3832698" y="3672579"/>
                </a:cubicBezTo>
                <a:cubicBezTo>
                  <a:pt x="3845216" y="3667885"/>
                  <a:pt x="3858639" y="3666094"/>
                  <a:pt x="3871609" y="3662851"/>
                </a:cubicBezTo>
                <a:cubicBezTo>
                  <a:pt x="3891064" y="3666094"/>
                  <a:pt x="3911769" y="3664993"/>
                  <a:pt x="3929975" y="3672579"/>
                </a:cubicBezTo>
                <a:cubicBezTo>
                  <a:pt x="3951559" y="3681572"/>
                  <a:pt x="3988341" y="3711490"/>
                  <a:pt x="3988341" y="3711490"/>
                </a:cubicBezTo>
                <a:cubicBezTo>
                  <a:pt x="3991583" y="3721218"/>
                  <a:pt x="3992792" y="3731880"/>
                  <a:pt x="3998068" y="3740673"/>
                </a:cubicBezTo>
                <a:cubicBezTo>
                  <a:pt x="4002787" y="3748537"/>
                  <a:pt x="4011653" y="3753082"/>
                  <a:pt x="4017524" y="3760128"/>
                </a:cubicBezTo>
                <a:cubicBezTo>
                  <a:pt x="4027903" y="3772583"/>
                  <a:pt x="4037410" y="3785757"/>
                  <a:pt x="4046707" y="3799039"/>
                </a:cubicBezTo>
                <a:cubicBezTo>
                  <a:pt x="4060116" y="3818195"/>
                  <a:pt x="4078222" y="3835223"/>
                  <a:pt x="4085617" y="3857405"/>
                </a:cubicBezTo>
                <a:cubicBezTo>
                  <a:pt x="4088860" y="3867132"/>
                  <a:pt x="4089657" y="3878056"/>
                  <a:pt x="4095345" y="3886587"/>
                </a:cubicBezTo>
                <a:cubicBezTo>
                  <a:pt x="4102976" y="3898033"/>
                  <a:pt x="4114800" y="3906042"/>
                  <a:pt x="4124528" y="3915770"/>
                </a:cubicBezTo>
                <a:cubicBezTo>
                  <a:pt x="4127771" y="3935225"/>
                  <a:pt x="4128019" y="3955424"/>
                  <a:pt x="4134256" y="3974136"/>
                </a:cubicBezTo>
                <a:cubicBezTo>
                  <a:pt x="4140391" y="3992542"/>
                  <a:pt x="4159884" y="4009492"/>
                  <a:pt x="4173166" y="4022775"/>
                </a:cubicBezTo>
                <a:cubicBezTo>
                  <a:pt x="4185357" y="4059346"/>
                  <a:pt x="4184796" y="4068875"/>
                  <a:pt x="4221805" y="4100596"/>
                </a:cubicBezTo>
                <a:cubicBezTo>
                  <a:pt x="4229590" y="4107269"/>
                  <a:pt x="4241260" y="4107081"/>
                  <a:pt x="4250988" y="4110324"/>
                </a:cubicBezTo>
                <a:cubicBezTo>
                  <a:pt x="4263958" y="4120052"/>
                  <a:pt x="4275821" y="4131463"/>
                  <a:pt x="4289898" y="4139507"/>
                </a:cubicBezTo>
                <a:cubicBezTo>
                  <a:pt x="4300749" y="4145707"/>
                  <a:pt x="4349574" y="4156857"/>
                  <a:pt x="4357992" y="4158962"/>
                </a:cubicBezTo>
                <a:cubicBezTo>
                  <a:pt x="4416358" y="4155719"/>
                  <a:pt x="4475170" y="4157132"/>
                  <a:pt x="4533090" y="4149234"/>
                </a:cubicBezTo>
                <a:cubicBezTo>
                  <a:pt x="4547458" y="4147275"/>
                  <a:pt x="4558749" y="4135668"/>
                  <a:pt x="4572000" y="4129779"/>
                </a:cubicBezTo>
                <a:cubicBezTo>
                  <a:pt x="4587957" y="4122687"/>
                  <a:pt x="4604426" y="4116809"/>
                  <a:pt x="4620639" y="4110324"/>
                </a:cubicBezTo>
                <a:cubicBezTo>
                  <a:pt x="4642151" y="4088812"/>
                  <a:pt x="4651921" y="4075227"/>
                  <a:pt x="4679005" y="4061685"/>
                </a:cubicBezTo>
                <a:cubicBezTo>
                  <a:pt x="4688176" y="4057099"/>
                  <a:pt x="4698460" y="4055200"/>
                  <a:pt x="4708188" y="4051958"/>
                </a:cubicBezTo>
                <a:cubicBezTo>
                  <a:pt x="4714673" y="4045473"/>
                  <a:pt x="4722924" y="4040366"/>
                  <a:pt x="4727643" y="4032502"/>
                </a:cubicBezTo>
                <a:cubicBezTo>
                  <a:pt x="4742023" y="4008535"/>
                  <a:pt x="4767678" y="3959912"/>
                  <a:pt x="4776281" y="3925498"/>
                </a:cubicBezTo>
                <a:cubicBezTo>
                  <a:pt x="4780291" y="3909458"/>
                  <a:pt x="4781999" y="3892900"/>
                  <a:pt x="4786009" y="3876860"/>
                </a:cubicBezTo>
                <a:cubicBezTo>
                  <a:pt x="4788496" y="3866912"/>
                  <a:pt x="4792919" y="3857536"/>
                  <a:pt x="4795736" y="3847677"/>
                </a:cubicBezTo>
                <a:cubicBezTo>
                  <a:pt x="4799409" y="3834822"/>
                  <a:pt x="4800967" y="3821357"/>
                  <a:pt x="4805464" y="3808766"/>
                </a:cubicBezTo>
                <a:cubicBezTo>
                  <a:pt x="4817210" y="3775877"/>
                  <a:pt x="4833331" y="3744621"/>
                  <a:pt x="4844375" y="3711490"/>
                </a:cubicBezTo>
                <a:lnTo>
                  <a:pt x="4863830" y="3653124"/>
                </a:lnTo>
                <a:cubicBezTo>
                  <a:pt x="4867073" y="3643396"/>
                  <a:pt x="4871071" y="3633889"/>
                  <a:pt x="4873558" y="3623941"/>
                </a:cubicBezTo>
                <a:cubicBezTo>
                  <a:pt x="4880043" y="3598000"/>
                  <a:pt x="4881055" y="3570035"/>
                  <a:pt x="4893013" y="3546119"/>
                </a:cubicBezTo>
                <a:cubicBezTo>
                  <a:pt x="4905983" y="3520179"/>
                  <a:pt x="4915837" y="3492429"/>
                  <a:pt x="4931924" y="3468298"/>
                </a:cubicBezTo>
                <a:cubicBezTo>
                  <a:pt x="4946280" y="3446764"/>
                  <a:pt x="4958092" y="3424912"/>
                  <a:pt x="4980562" y="3409932"/>
                </a:cubicBezTo>
                <a:cubicBezTo>
                  <a:pt x="4989094" y="3404244"/>
                  <a:pt x="5000320" y="3404244"/>
                  <a:pt x="5009745" y="3400205"/>
                </a:cubicBezTo>
                <a:cubicBezTo>
                  <a:pt x="5023074" y="3394493"/>
                  <a:pt x="5034899" y="3385335"/>
                  <a:pt x="5048656" y="3380749"/>
                </a:cubicBezTo>
                <a:cubicBezTo>
                  <a:pt x="5064341" y="3375521"/>
                  <a:pt x="5081343" y="3375372"/>
                  <a:pt x="5097294" y="3371022"/>
                </a:cubicBezTo>
                <a:cubicBezTo>
                  <a:pt x="5117079" y="3365626"/>
                  <a:pt x="5155660" y="3351566"/>
                  <a:pt x="5155660" y="3351566"/>
                </a:cubicBezTo>
                <a:cubicBezTo>
                  <a:pt x="5210783" y="3358051"/>
                  <a:pt x="5266678" y="3359777"/>
                  <a:pt x="5321030" y="3371022"/>
                </a:cubicBezTo>
                <a:cubicBezTo>
                  <a:pt x="5361195" y="3379332"/>
                  <a:pt x="5401077" y="3391590"/>
                  <a:pt x="5437762" y="3409932"/>
                </a:cubicBezTo>
                <a:cubicBezTo>
                  <a:pt x="5450732" y="3416417"/>
                  <a:pt x="5462783" y="3425220"/>
                  <a:pt x="5476673" y="3429387"/>
                </a:cubicBezTo>
                <a:cubicBezTo>
                  <a:pt x="5514036" y="3440596"/>
                  <a:pt x="5532505" y="3432984"/>
                  <a:pt x="5564222" y="3448843"/>
                </a:cubicBezTo>
                <a:cubicBezTo>
                  <a:pt x="5581133" y="3457299"/>
                  <a:pt x="5595949" y="3469571"/>
                  <a:pt x="5612860" y="3478026"/>
                </a:cubicBezTo>
                <a:cubicBezTo>
                  <a:pt x="5638532" y="3490862"/>
                  <a:pt x="5662941" y="3489159"/>
                  <a:pt x="5690681" y="3497481"/>
                </a:cubicBezTo>
                <a:cubicBezTo>
                  <a:pt x="5735297" y="3510866"/>
                  <a:pt x="5730706" y="3517215"/>
                  <a:pt x="5768502" y="3526664"/>
                </a:cubicBezTo>
                <a:lnTo>
                  <a:pt x="5846324" y="3546119"/>
                </a:lnTo>
                <a:cubicBezTo>
                  <a:pt x="5912634" y="3590327"/>
                  <a:pt x="5829026" y="3540353"/>
                  <a:pt x="5933873" y="3575302"/>
                </a:cubicBezTo>
                <a:cubicBezTo>
                  <a:pt x="5944964" y="3578999"/>
                  <a:pt x="5952109" y="3590653"/>
                  <a:pt x="5963056" y="3594758"/>
                </a:cubicBezTo>
                <a:cubicBezTo>
                  <a:pt x="5978537" y="3600563"/>
                  <a:pt x="5995481" y="3601243"/>
                  <a:pt x="6011694" y="3604485"/>
                </a:cubicBezTo>
                <a:cubicBezTo>
                  <a:pt x="6180307" y="3598000"/>
                  <a:pt x="6349223" y="3597052"/>
                  <a:pt x="6517532" y="3585030"/>
                </a:cubicBezTo>
                <a:cubicBezTo>
                  <a:pt x="6531996" y="3583997"/>
                  <a:pt x="6543114" y="3571287"/>
                  <a:pt x="6556443" y="3565575"/>
                </a:cubicBezTo>
                <a:cubicBezTo>
                  <a:pt x="6582618" y="3554357"/>
                  <a:pt x="6605713" y="3551829"/>
                  <a:pt x="6634264" y="3546119"/>
                </a:cubicBezTo>
                <a:cubicBezTo>
                  <a:pt x="6676346" y="3482995"/>
                  <a:pt x="6624982" y="3545864"/>
                  <a:pt x="6692630" y="3507209"/>
                </a:cubicBezTo>
                <a:cubicBezTo>
                  <a:pt x="6704574" y="3500384"/>
                  <a:pt x="6712085" y="3487754"/>
                  <a:pt x="6721813" y="3478026"/>
                </a:cubicBezTo>
                <a:cubicBezTo>
                  <a:pt x="6734636" y="3439557"/>
                  <a:pt x="6728601" y="3447409"/>
                  <a:pt x="6760724" y="3409932"/>
                </a:cubicBezTo>
                <a:cubicBezTo>
                  <a:pt x="6769677" y="3399487"/>
                  <a:pt x="6781911" y="3391944"/>
                  <a:pt x="6789907" y="3380749"/>
                </a:cubicBezTo>
                <a:cubicBezTo>
                  <a:pt x="6861053" y="3281145"/>
                  <a:pt x="6771467" y="3392028"/>
                  <a:pt x="6819090" y="3312656"/>
                </a:cubicBezTo>
                <a:cubicBezTo>
                  <a:pt x="6823809" y="3304792"/>
                  <a:pt x="6832060" y="3299685"/>
                  <a:pt x="6838545" y="3293200"/>
                </a:cubicBezTo>
                <a:cubicBezTo>
                  <a:pt x="6841788" y="3276987"/>
                  <a:pt x="6844686" y="3260702"/>
                  <a:pt x="6848273" y="3244562"/>
                </a:cubicBezTo>
                <a:cubicBezTo>
                  <a:pt x="6851173" y="3231511"/>
                  <a:pt x="6858418" y="3219014"/>
                  <a:pt x="6858000" y="3205651"/>
                </a:cubicBezTo>
                <a:cubicBezTo>
                  <a:pt x="6849804" y="2943398"/>
                  <a:pt x="6877292" y="3010774"/>
                  <a:pt x="6819090" y="2894366"/>
                </a:cubicBezTo>
                <a:cubicBezTo>
                  <a:pt x="6815847" y="2878153"/>
                  <a:pt x="6815167" y="2861209"/>
                  <a:pt x="6809362" y="2845728"/>
                </a:cubicBezTo>
                <a:cubicBezTo>
                  <a:pt x="6798793" y="2817544"/>
                  <a:pt x="6787212" y="2818041"/>
                  <a:pt x="6770451" y="2797090"/>
                </a:cubicBezTo>
                <a:cubicBezTo>
                  <a:pt x="6758217" y="2781798"/>
                  <a:pt x="6749607" y="2759291"/>
                  <a:pt x="6731541" y="2748451"/>
                </a:cubicBezTo>
                <a:cubicBezTo>
                  <a:pt x="6722748" y="2743175"/>
                  <a:pt x="6712086" y="2741966"/>
                  <a:pt x="6702358" y="2738724"/>
                </a:cubicBezTo>
                <a:cubicBezTo>
                  <a:pt x="6689388" y="2728996"/>
                  <a:pt x="6677349" y="2717882"/>
                  <a:pt x="6663447" y="2709541"/>
                </a:cubicBezTo>
                <a:cubicBezTo>
                  <a:pt x="6644795" y="2698350"/>
                  <a:pt x="6622901" y="2692832"/>
                  <a:pt x="6605081" y="2680358"/>
                </a:cubicBezTo>
                <a:cubicBezTo>
                  <a:pt x="6590054" y="2669839"/>
                  <a:pt x="6580650" y="2652708"/>
                  <a:pt x="6566171" y="2641447"/>
                </a:cubicBezTo>
                <a:cubicBezTo>
                  <a:pt x="6531714" y="2614647"/>
                  <a:pt x="6523009" y="2614090"/>
                  <a:pt x="6488349" y="2602536"/>
                </a:cubicBezTo>
                <a:cubicBezTo>
                  <a:pt x="6475379" y="2592808"/>
                  <a:pt x="6462721" y="2582650"/>
                  <a:pt x="6449439" y="2573353"/>
                </a:cubicBezTo>
                <a:cubicBezTo>
                  <a:pt x="6430283" y="2559944"/>
                  <a:pt x="6407607" y="2550977"/>
                  <a:pt x="6391073" y="2534443"/>
                </a:cubicBezTo>
                <a:cubicBezTo>
                  <a:pt x="6334167" y="2477538"/>
                  <a:pt x="6355152" y="2504883"/>
                  <a:pt x="6322979" y="2456622"/>
                </a:cubicBezTo>
                <a:cubicBezTo>
                  <a:pt x="6299186" y="2337657"/>
                  <a:pt x="6325955" y="2461046"/>
                  <a:pt x="6303524" y="2378800"/>
                </a:cubicBezTo>
                <a:cubicBezTo>
                  <a:pt x="6296489" y="2353003"/>
                  <a:pt x="6284068" y="2300979"/>
                  <a:pt x="6284068" y="2300979"/>
                </a:cubicBezTo>
                <a:cubicBezTo>
                  <a:pt x="6290553" y="2213430"/>
                  <a:pt x="6294789" y="2125685"/>
                  <a:pt x="6303524" y="2038332"/>
                </a:cubicBezTo>
                <a:cubicBezTo>
                  <a:pt x="6304544" y="2028129"/>
                  <a:pt x="6310764" y="2019097"/>
                  <a:pt x="6313251" y="2009149"/>
                </a:cubicBezTo>
                <a:cubicBezTo>
                  <a:pt x="6317261" y="1993109"/>
                  <a:pt x="6319392" y="1976651"/>
                  <a:pt x="6322979" y="1960511"/>
                </a:cubicBezTo>
                <a:cubicBezTo>
                  <a:pt x="6328978" y="1933515"/>
                  <a:pt x="6338143" y="1896327"/>
                  <a:pt x="6352162" y="1872962"/>
                </a:cubicBezTo>
                <a:cubicBezTo>
                  <a:pt x="6368899" y="1845067"/>
                  <a:pt x="6388718" y="1826679"/>
                  <a:pt x="6410528" y="1804868"/>
                </a:cubicBezTo>
                <a:cubicBezTo>
                  <a:pt x="6432735" y="1738249"/>
                  <a:pt x="6402651" y="1816684"/>
                  <a:pt x="6468894" y="1717319"/>
                </a:cubicBezTo>
                <a:cubicBezTo>
                  <a:pt x="6474582" y="1708787"/>
                  <a:pt x="6472934" y="1696668"/>
                  <a:pt x="6478622" y="1688136"/>
                </a:cubicBezTo>
                <a:cubicBezTo>
                  <a:pt x="6492670" y="1667064"/>
                  <a:pt x="6512737" y="1650517"/>
                  <a:pt x="6527260" y="1629770"/>
                </a:cubicBezTo>
                <a:cubicBezTo>
                  <a:pt x="6582221" y="1551254"/>
                  <a:pt x="6516599" y="1620975"/>
                  <a:pt x="6566171" y="1571405"/>
                </a:cubicBezTo>
                <a:cubicBezTo>
                  <a:pt x="6586262" y="1511128"/>
                  <a:pt x="6561971" y="1569502"/>
                  <a:pt x="6595354" y="1522766"/>
                </a:cubicBezTo>
                <a:cubicBezTo>
                  <a:pt x="6606343" y="1507381"/>
                  <a:pt x="6614048" y="1489860"/>
                  <a:pt x="6624536" y="1474128"/>
                </a:cubicBezTo>
                <a:cubicBezTo>
                  <a:pt x="6633529" y="1460638"/>
                  <a:pt x="6644422" y="1448499"/>
                  <a:pt x="6653719" y="1435217"/>
                </a:cubicBezTo>
                <a:cubicBezTo>
                  <a:pt x="6737538" y="1315476"/>
                  <a:pt x="6653698" y="1428759"/>
                  <a:pt x="6721813" y="1337941"/>
                </a:cubicBezTo>
                <a:cubicBezTo>
                  <a:pt x="6744945" y="1268548"/>
                  <a:pt x="6712144" y="1352446"/>
                  <a:pt x="6760724" y="1279575"/>
                </a:cubicBezTo>
                <a:cubicBezTo>
                  <a:pt x="6766412" y="1271043"/>
                  <a:pt x="6766770" y="1259962"/>
                  <a:pt x="6770451" y="1250392"/>
                </a:cubicBezTo>
                <a:cubicBezTo>
                  <a:pt x="6782988" y="1217796"/>
                  <a:pt x="6798318" y="1186246"/>
                  <a:pt x="6809362" y="1153115"/>
                </a:cubicBezTo>
                <a:cubicBezTo>
                  <a:pt x="6834339" y="1078183"/>
                  <a:pt x="6821200" y="1113790"/>
                  <a:pt x="6848273" y="1046111"/>
                </a:cubicBezTo>
                <a:cubicBezTo>
                  <a:pt x="6846098" y="1015668"/>
                  <a:pt x="6848875" y="896234"/>
                  <a:pt x="6819090" y="851558"/>
                </a:cubicBezTo>
                <a:cubicBezTo>
                  <a:pt x="6783630" y="798370"/>
                  <a:pt x="6819964" y="842413"/>
                  <a:pt x="6760724" y="802919"/>
                </a:cubicBezTo>
                <a:cubicBezTo>
                  <a:pt x="6753093" y="797832"/>
                  <a:pt x="6748314" y="789335"/>
                  <a:pt x="6741268" y="783464"/>
                </a:cubicBezTo>
                <a:cubicBezTo>
                  <a:pt x="6729875" y="773970"/>
                  <a:pt x="6689261" y="744018"/>
                  <a:pt x="6673175" y="734826"/>
                </a:cubicBezTo>
                <a:cubicBezTo>
                  <a:pt x="6629685" y="709975"/>
                  <a:pt x="6644774" y="720528"/>
                  <a:pt x="6605081" y="705643"/>
                </a:cubicBezTo>
                <a:cubicBezTo>
                  <a:pt x="6588731" y="699512"/>
                  <a:pt x="6572853" y="692154"/>
                  <a:pt x="6556443" y="686187"/>
                </a:cubicBezTo>
                <a:cubicBezTo>
                  <a:pt x="6537170" y="679179"/>
                  <a:pt x="6516420" y="675903"/>
                  <a:pt x="6498077" y="666732"/>
                </a:cubicBezTo>
                <a:cubicBezTo>
                  <a:pt x="6485107" y="660247"/>
                  <a:pt x="6473585" y="648822"/>
                  <a:pt x="6459166" y="647277"/>
                </a:cubicBezTo>
                <a:cubicBezTo>
                  <a:pt x="6381720" y="638979"/>
                  <a:pt x="6303523" y="640792"/>
                  <a:pt x="6225702" y="637549"/>
                </a:cubicBezTo>
                <a:cubicBezTo>
                  <a:pt x="6127903" y="588650"/>
                  <a:pt x="6251294" y="646079"/>
                  <a:pt x="6138154" y="608366"/>
                </a:cubicBezTo>
                <a:cubicBezTo>
                  <a:pt x="6124397" y="603780"/>
                  <a:pt x="6112821" y="594003"/>
                  <a:pt x="6099243" y="588911"/>
                </a:cubicBezTo>
                <a:cubicBezTo>
                  <a:pt x="6086725" y="584217"/>
                  <a:pt x="6073302" y="582426"/>
                  <a:pt x="6060332" y="579183"/>
                </a:cubicBezTo>
                <a:cubicBezTo>
                  <a:pt x="6047362" y="569455"/>
                  <a:pt x="6032193" y="562117"/>
                  <a:pt x="6021422" y="550000"/>
                </a:cubicBezTo>
                <a:cubicBezTo>
                  <a:pt x="6005888" y="532524"/>
                  <a:pt x="5982511" y="491634"/>
                  <a:pt x="5982511" y="491634"/>
                </a:cubicBezTo>
                <a:cubicBezTo>
                  <a:pt x="5952661" y="372239"/>
                  <a:pt x="5995316" y="524312"/>
                  <a:pt x="5953328" y="423541"/>
                </a:cubicBezTo>
                <a:cubicBezTo>
                  <a:pt x="5941497" y="395146"/>
                  <a:pt x="5931606" y="365835"/>
                  <a:pt x="5924145" y="335992"/>
                </a:cubicBezTo>
                <a:cubicBezTo>
                  <a:pt x="5920902" y="323022"/>
                  <a:pt x="5921154" y="308629"/>
                  <a:pt x="5914417" y="297081"/>
                </a:cubicBezTo>
                <a:cubicBezTo>
                  <a:pt x="5898079" y="269073"/>
                  <a:pt x="5874037" y="246240"/>
                  <a:pt x="5856051" y="219260"/>
                </a:cubicBezTo>
                <a:lnTo>
                  <a:pt x="5817141" y="160894"/>
                </a:lnTo>
                <a:cubicBezTo>
                  <a:pt x="5810656" y="151166"/>
                  <a:pt x="5807413" y="138196"/>
                  <a:pt x="5797685" y="131711"/>
                </a:cubicBezTo>
                <a:cubicBezTo>
                  <a:pt x="5787957" y="125226"/>
                  <a:pt x="5778015" y="119051"/>
                  <a:pt x="5768502" y="112256"/>
                </a:cubicBezTo>
                <a:cubicBezTo>
                  <a:pt x="5755309" y="102833"/>
                  <a:pt x="5744093" y="90324"/>
                  <a:pt x="5729592" y="83073"/>
                </a:cubicBezTo>
                <a:cubicBezTo>
                  <a:pt x="5717634" y="77094"/>
                  <a:pt x="5703487" y="77187"/>
                  <a:pt x="5690681" y="73345"/>
                </a:cubicBezTo>
                <a:cubicBezTo>
                  <a:pt x="5671038" y="67452"/>
                  <a:pt x="5652100" y="59286"/>
                  <a:pt x="5632315" y="53890"/>
                </a:cubicBezTo>
                <a:cubicBezTo>
                  <a:pt x="5616364" y="49540"/>
                  <a:pt x="5599717" y="48172"/>
                  <a:pt x="5583677" y="44162"/>
                </a:cubicBezTo>
                <a:cubicBezTo>
                  <a:pt x="5561601" y="38643"/>
                  <a:pt x="5523703" y="21672"/>
                  <a:pt x="5505856" y="14979"/>
                </a:cubicBezTo>
                <a:cubicBezTo>
                  <a:pt x="5496255" y="11379"/>
                  <a:pt x="5486401" y="8494"/>
                  <a:pt x="5476673" y="5251"/>
                </a:cubicBezTo>
                <a:cubicBezTo>
                  <a:pt x="5372911" y="11736"/>
                  <a:pt x="5268680" y="12902"/>
                  <a:pt x="5165388" y="24707"/>
                </a:cubicBezTo>
                <a:cubicBezTo>
                  <a:pt x="5153772" y="26035"/>
                  <a:pt x="5147152" y="40057"/>
                  <a:pt x="5136205" y="44162"/>
                </a:cubicBezTo>
                <a:cubicBezTo>
                  <a:pt x="4980562" y="102528"/>
                  <a:pt x="5197841" y="0"/>
                  <a:pt x="5038928" y="73345"/>
                </a:cubicBezTo>
                <a:cubicBezTo>
                  <a:pt x="4997178" y="92615"/>
                  <a:pt x="4967614" y="99257"/>
                  <a:pt x="4941651" y="131711"/>
                </a:cubicBezTo>
                <a:cubicBezTo>
                  <a:pt x="4934348" y="140840"/>
                  <a:pt x="4928991" y="151380"/>
                  <a:pt x="4922196" y="160894"/>
                </a:cubicBezTo>
                <a:cubicBezTo>
                  <a:pt x="4912773" y="174087"/>
                  <a:pt x="4902437" y="186612"/>
                  <a:pt x="4893013" y="199805"/>
                </a:cubicBezTo>
                <a:cubicBezTo>
                  <a:pt x="4886218" y="209318"/>
                  <a:pt x="4880861" y="219858"/>
                  <a:pt x="4873558" y="228987"/>
                </a:cubicBezTo>
                <a:cubicBezTo>
                  <a:pt x="4867828" y="236149"/>
                  <a:pt x="4859190" y="240812"/>
                  <a:pt x="4854102" y="248443"/>
                </a:cubicBezTo>
                <a:cubicBezTo>
                  <a:pt x="4846058" y="260508"/>
                  <a:pt x="4840359" y="274025"/>
                  <a:pt x="4834647" y="287353"/>
                </a:cubicBezTo>
                <a:cubicBezTo>
                  <a:pt x="4830608" y="296778"/>
                  <a:pt x="4830195" y="307743"/>
                  <a:pt x="4824919" y="316536"/>
                </a:cubicBezTo>
                <a:cubicBezTo>
                  <a:pt x="4820200" y="324400"/>
                  <a:pt x="4810551" y="328361"/>
                  <a:pt x="4805464" y="335992"/>
                </a:cubicBezTo>
                <a:cubicBezTo>
                  <a:pt x="4797420" y="348058"/>
                  <a:pt x="4793694" y="362605"/>
                  <a:pt x="4786009" y="374902"/>
                </a:cubicBezTo>
                <a:cubicBezTo>
                  <a:pt x="4777416" y="388650"/>
                  <a:pt x="4766249" y="400620"/>
                  <a:pt x="4756826" y="413813"/>
                </a:cubicBezTo>
                <a:cubicBezTo>
                  <a:pt x="4741625" y="435094"/>
                  <a:pt x="4719545" y="471192"/>
                  <a:pt x="4708188" y="491634"/>
                </a:cubicBezTo>
                <a:cubicBezTo>
                  <a:pt x="4685058" y="533268"/>
                  <a:pt x="4689959" y="536609"/>
                  <a:pt x="4659549" y="579183"/>
                </a:cubicBezTo>
                <a:cubicBezTo>
                  <a:pt x="4654218" y="586646"/>
                  <a:pt x="4645181" y="591008"/>
                  <a:pt x="4640094" y="598639"/>
                </a:cubicBezTo>
                <a:cubicBezTo>
                  <a:pt x="4632050" y="610705"/>
                  <a:pt x="4629067" y="625749"/>
                  <a:pt x="4620639" y="637549"/>
                </a:cubicBezTo>
                <a:cubicBezTo>
                  <a:pt x="4612643" y="648744"/>
                  <a:pt x="4600263" y="656164"/>
                  <a:pt x="4591456" y="666732"/>
                </a:cubicBezTo>
                <a:cubicBezTo>
                  <a:pt x="4566091" y="697169"/>
                  <a:pt x="4567604" y="725832"/>
                  <a:pt x="4513634" y="734826"/>
                </a:cubicBezTo>
                <a:lnTo>
                  <a:pt x="4455268" y="744553"/>
                </a:lnTo>
                <a:cubicBezTo>
                  <a:pt x="4426085" y="741311"/>
                  <a:pt x="4396205" y="741947"/>
                  <a:pt x="4367719" y="734826"/>
                </a:cubicBezTo>
                <a:cubicBezTo>
                  <a:pt x="4356377" y="731990"/>
                  <a:pt x="4348993" y="720599"/>
                  <a:pt x="4338536" y="715370"/>
                </a:cubicBezTo>
                <a:cubicBezTo>
                  <a:pt x="4322918" y="707561"/>
                  <a:pt x="4305855" y="703007"/>
                  <a:pt x="4289898" y="695915"/>
                </a:cubicBezTo>
                <a:cubicBezTo>
                  <a:pt x="4276647" y="690026"/>
                  <a:pt x="4264745" y="681046"/>
                  <a:pt x="4250988" y="676460"/>
                </a:cubicBezTo>
                <a:cubicBezTo>
                  <a:pt x="4225621" y="668005"/>
                  <a:pt x="4173166" y="657005"/>
                  <a:pt x="4173166" y="657005"/>
                </a:cubicBezTo>
                <a:cubicBezTo>
                  <a:pt x="4160196" y="650520"/>
                  <a:pt x="4146846" y="644744"/>
                  <a:pt x="4134256" y="637549"/>
                </a:cubicBezTo>
                <a:cubicBezTo>
                  <a:pt x="4124105" y="631748"/>
                  <a:pt x="4115530" y="623322"/>
                  <a:pt x="4105073" y="618094"/>
                </a:cubicBezTo>
                <a:cubicBezTo>
                  <a:pt x="4091113" y="611114"/>
                  <a:pt x="4049452" y="601757"/>
                  <a:pt x="4036979" y="598639"/>
                </a:cubicBezTo>
                <a:cubicBezTo>
                  <a:pt x="4030494" y="592154"/>
                  <a:pt x="4026111" y="582403"/>
                  <a:pt x="4017524" y="579183"/>
                </a:cubicBezTo>
                <a:cubicBezTo>
                  <a:pt x="3999056" y="572258"/>
                  <a:pt x="3978412" y="573735"/>
                  <a:pt x="3959158" y="569456"/>
                </a:cubicBezTo>
                <a:cubicBezTo>
                  <a:pt x="3949148" y="567232"/>
                  <a:pt x="3939703" y="562971"/>
                  <a:pt x="3929975" y="559728"/>
                </a:cubicBezTo>
                <a:cubicBezTo>
                  <a:pt x="3891064" y="562971"/>
                  <a:pt x="3851757" y="563037"/>
                  <a:pt x="3813243" y="569456"/>
                </a:cubicBezTo>
                <a:cubicBezTo>
                  <a:pt x="3793014" y="572827"/>
                  <a:pt x="3774332" y="582426"/>
                  <a:pt x="3754877" y="588911"/>
                </a:cubicBezTo>
                <a:lnTo>
                  <a:pt x="3725694" y="598639"/>
                </a:lnTo>
                <a:cubicBezTo>
                  <a:pt x="3717128" y="607205"/>
                  <a:pt x="3679595" y="640922"/>
                  <a:pt x="3677056" y="657005"/>
                </a:cubicBezTo>
                <a:cubicBezTo>
                  <a:pt x="3655666" y="792473"/>
                  <a:pt x="3718816" y="802207"/>
                  <a:pt x="3638145" y="822375"/>
                </a:cubicBezTo>
                <a:cubicBezTo>
                  <a:pt x="3634999" y="823161"/>
                  <a:pt x="3675435" y="820754"/>
                  <a:pt x="3677056" y="822375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454735" y="1415666"/>
            <a:ext cx="1928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 smtClean="0">
                <a:solidFill>
                  <a:srgbClr val="C00000"/>
                </a:solidFill>
              </a:rPr>
              <a:t>Lógicas de Aprendizagens</a:t>
            </a:r>
            <a:endParaRPr lang="pt-BR" sz="1900" b="1" dirty="0">
              <a:solidFill>
                <a:srgbClr val="C00000"/>
              </a:solidFill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285720" y="4786322"/>
            <a:ext cx="2214577" cy="1857388"/>
          </a:xfrm>
          <a:custGeom>
            <a:avLst/>
            <a:gdLst>
              <a:gd name="connsiteX0" fmla="*/ 3677056 w 6877292"/>
              <a:gd name="connsiteY0" fmla="*/ 822375 h 4319011"/>
              <a:gd name="connsiteX1" fmla="*/ 3647873 w 6877292"/>
              <a:gd name="connsiteY1" fmla="*/ 832102 h 4319011"/>
              <a:gd name="connsiteX2" fmla="*/ 3482502 w 6877292"/>
              <a:gd name="connsiteY2" fmla="*/ 812647 h 4319011"/>
              <a:gd name="connsiteX3" fmla="*/ 3433864 w 6877292"/>
              <a:gd name="connsiteY3" fmla="*/ 793192 h 4319011"/>
              <a:gd name="connsiteX4" fmla="*/ 3365771 w 6877292"/>
              <a:gd name="connsiteY4" fmla="*/ 764009 h 4319011"/>
              <a:gd name="connsiteX5" fmla="*/ 3307405 w 6877292"/>
              <a:gd name="connsiteY5" fmla="*/ 705643 h 4319011"/>
              <a:gd name="connsiteX6" fmla="*/ 3278222 w 6877292"/>
              <a:gd name="connsiteY6" fmla="*/ 666732 h 4319011"/>
              <a:gd name="connsiteX7" fmla="*/ 3219856 w 6877292"/>
              <a:gd name="connsiteY7" fmla="*/ 608366 h 4319011"/>
              <a:gd name="connsiteX8" fmla="*/ 3200400 w 6877292"/>
              <a:gd name="connsiteY8" fmla="*/ 588911 h 4319011"/>
              <a:gd name="connsiteX9" fmla="*/ 3190673 w 6877292"/>
              <a:gd name="connsiteY9" fmla="*/ 559728 h 4319011"/>
              <a:gd name="connsiteX10" fmla="*/ 3171217 w 6877292"/>
              <a:gd name="connsiteY10" fmla="*/ 540273 h 4319011"/>
              <a:gd name="connsiteX11" fmla="*/ 3112851 w 6877292"/>
              <a:gd name="connsiteY11" fmla="*/ 511090 h 4319011"/>
              <a:gd name="connsiteX12" fmla="*/ 3064213 w 6877292"/>
              <a:gd name="connsiteY12" fmla="*/ 472179 h 4319011"/>
              <a:gd name="connsiteX13" fmla="*/ 3035030 w 6877292"/>
              <a:gd name="connsiteY13" fmla="*/ 462451 h 4319011"/>
              <a:gd name="connsiteX14" fmla="*/ 2957209 w 6877292"/>
              <a:gd name="connsiteY14" fmla="*/ 423541 h 4319011"/>
              <a:gd name="connsiteX15" fmla="*/ 2704290 w 6877292"/>
              <a:gd name="connsiteY15" fmla="*/ 413813 h 4319011"/>
              <a:gd name="connsiteX16" fmla="*/ 2626468 w 6877292"/>
              <a:gd name="connsiteY16" fmla="*/ 374902 h 4319011"/>
              <a:gd name="connsiteX17" fmla="*/ 2587558 w 6877292"/>
              <a:gd name="connsiteY17" fmla="*/ 355447 h 4319011"/>
              <a:gd name="connsiteX18" fmla="*/ 2568102 w 6877292"/>
              <a:gd name="connsiteY18" fmla="*/ 335992 h 4319011"/>
              <a:gd name="connsiteX19" fmla="*/ 2509736 w 6877292"/>
              <a:gd name="connsiteY19" fmla="*/ 297081 h 4319011"/>
              <a:gd name="connsiteX20" fmla="*/ 2451371 w 6877292"/>
              <a:gd name="connsiteY20" fmla="*/ 258170 h 4319011"/>
              <a:gd name="connsiteX21" fmla="*/ 2422188 w 6877292"/>
              <a:gd name="connsiteY21" fmla="*/ 238715 h 4319011"/>
              <a:gd name="connsiteX22" fmla="*/ 2393005 w 6877292"/>
              <a:gd name="connsiteY22" fmla="*/ 219260 h 4319011"/>
              <a:gd name="connsiteX23" fmla="*/ 2354094 w 6877292"/>
              <a:gd name="connsiteY23" fmla="*/ 199805 h 4319011"/>
              <a:gd name="connsiteX24" fmla="*/ 2324911 w 6877292"/>
              <a:gd name="connsiteY24" fmla="*/ 190077 h 4319011"/>
              <a:gd name="connsiteX25" fmla="*/ 2266545 w 6877292"/>
              <a:gd name="connsiteY25" fmla="*/ 160894 h 4319011"/>
              <a:gd name="connsiteX26" fmla="*/ 2159541 w 6877292"/>
              <a:gd name="connsiteY26" fmla="*/ 170622 h 4319011"/>
              <a:gd name="connsiteX27" fmla="*/ 2120630 w 6877292"/>
              <a:gd name="connsiteY27" fmla="*/ 180349 h 4319011"/>
              <a:gd name="connsiteX28" fmla="*/ 2081719 w 6877292"/>
              <a:gd name="connsiteY28" fmla="*/ 219260 h 4319011"/>
              <a:gd name="connsiteX29" fmla="*/ 2052536 w 6877292"/>
              <a:gd name="connsiteY29" fmla="*/ 277626 h 4319011"/>
              <a:gd name="connsiteX30" fmla="*/ 2033081 w 6877292"/>
              <a:gd name="connsiteY30" fmla="*/ 335992 h 4319011"/>
              <a:gd name="connsiteX31" fmla="*/ 2013626 w 6877292"/>
              <a:gd name="connsiteY31" fmla="*/ 374902 h 4319011"/>
              <a:gd name="connsiteX32" fmla="*/ 1994171 w 6877292"/>
              <a:gd name="connsiteY32" fmla="*/ 404085 h 4319011"/>
              <a:gd name="connsiteX33" fmla="*/ 1984443 w 6877292"/>
              <a:gd name="connsiteY33" fmla="*/ 433268 h 4319011"/>
              <a:gd name="connsiteX34" fmla="*/ 1964988 w 6877292"/>
              <a:gd name="connsiteY34" fmla="*/ 452724 h 4319011"/>
              <a:gd name="connsiteX35" fmla="*/ 1906622 w 6877292"/>
              <a:gd name="connsiteY35" fmla="*/ 511090 h 4319011"/>
              <a:gd name="connsiteX36" fmla="*/ 1799617 w 6877292"/>
              <a:gd name="connsiteY36" fmla="*/ 530545 h 4319011"/>
              <a:gd name="connsiteX37" fmla="*/ 1605064 w 6877292"/>
              <a:gd name="connsiteY37" fmla="*/ 511090 h 4319011"/>
              <a:gd name="connsiteX38" fmla="*/ 1507788 w 6877292"/>
              <a:gd name="connsiteY38" fmla="*/ 481907 h 4319011"/>
              <a:gd name="connsiteX39" fmla="*/ 1439694 w 6877292"/>
              <a:gd name="connsiteY39" fmla="*/ 462451 h 4319011"/>
              <a:gd name="connsiteX40" fmla="*/ 1235413 w 6877292"/>
              <a:gd name="connsiteY40" fmla="*/ 481907 h 4319011"/>
              <a:gd name="connsiteX41" fmla="*/ 1177047 w 6877292"/>
              <a:gd name="connsiteY41" fmla="*/ 501362 h 4319011"/>
              <a:gd name="connsiteX42" fmla="*/ 1138136 w 6877292"/>
              <a:gd name="connsiteY42" fmla="*/ 511090 h 4319011"/>
              <a:gd name="connsiteX43" fmla="*/ 1070043 w 6877292"/>
              <a:gd name="connsiteY43" fmla="*/ 588911 h 4319011"/>
              <a:gd name="connsiteX44" fmla="*/ 1050588 w 6877292"/>
              <a:gd name="connsiteY44" fmla="*/ 647277 h 4319011"/>
              <a:gd name="connsiteX45" fmla="*/ 1040860 w 6877292"/>
              <a:gd name="connsiteY45" fmla="*/ 676460 h 4319011"/>
              <a:gd name="connsiteX46" fmla="*/ 1011677 w 6877292"/>
              <a:gd name="connsiteY46" fmla="*/ 744553 h 4319011"/>
              <a:gd name="connsiteX47" fmla="*/ 1001949 w 6877292"/>
              <a:gd name="connsiteY47" fmla="*/ 841830 h 4319011"/>
              <a:gd name="connsiteX48" fmla="*/ 982494 w 6877292"/>
              <a:gd name="connsiteY48" fmla="*/ 890468 h 4319011"/>
              <a:gd name="connsiteX49" fmla="*/ 972766 w 6877292"/>
              <a:gd name="connsiteY49" fmla="*/ 929379 h 4319011"/>
              <a:gd name="connsiteX50" fmla="*/ 953311 w 6877292"/>
              <a:gd name="connsiteY50" fmla="*/ 968290 h 4319011"/>
              <a:gd name="connsiteX51" fmla="*/ 914400 w 6877292"/>
              <a:gd name="connsiteY51" fmla="*/ 1016928 h 4319011"/>
              <a:gd name="connsiteX52" fmla="*/ 875490 w 6877292"/>
              <a:gd name="connsiteY52" fmla="*/ 1046111 h 4319011"/>
              <a:gd name="connsiteX53" fmla="*/ 340468 w 6877292"/>
              <a:gd name="connsiteY53" fmla="*/ 1075294 h 4319011"/>
              <a:gd name="connsiteX54" fmla="*/ 311285 w 6877292"/>
              <a:gd name="connsiteY54" fmla="*/ 1085022 h 4319011"/>
              <a:gd name="connsiteX55" fmla="*/ 272375 w 6877292"/>
              <a:gd name="connsiteY55" fmla="*/ 1094749 h 4319011"/>
              <a:gd name="connsiteX56" fmla="*/ 243192 w 6877292"/>
              <a:gd name="connsiteY56" fmla="*/ 1114205 h 4319011"/>
              <a:gd name="connsiteX57" fmla="*/ 204281 w 6877292"/>
              <a:gd name="connsiteY57" fmla="*/ 1172570 h 4319011"/>
              <a:gd name="connsiteX58" fmla="*/ 184826 w 6877292"/>
              <a:gd name="connsiteY58" fmla="*/ 1201753 h 4319011"/>
              <a:gd name="connsiteX59" fmla="*/ 175098 w 6877292"/>
              <a:gd name="connsiteY59" fmla="*/ 1250392 h 4319011"/>
              <a:gd name="connsiteX60" fmla="*/ 155643 w 6877292"/>
              <a:gd name="connsiteY60" fmla="*/ 1289302 h 4319011"/>
              <a:gd name="connsiteX61" fmla="*/ 145915 w 6877292"/>
              <a:gd name="connsiteY61" fmla="*/ 1328213 h 4319011"/>
              <a:gd name="connsiteX62" fmla="*/ 155643 w 6877292"/>
              <a:gd name="connsiteY62" fmla="*/ 1386579 h 4319011"/>
              <a:gd name="connsiteX63" fmla="*/ 184826 w 6877292"/>
              <a:gd name="connsiteY63" fmla="*/ 1464400 h 4319011"/>
              <a:gd name="connsiteX64" fmla="*/ 214009 w 6877292"/>
              <a:gd name="connsiteY64" fmla="*/ 1571405 h 4319011"/>
              <a:gd name="connsiteX65" fmla="*/ 184826 w 6877292"/>
              <a:gd name="connsiteY65" fmla="*/ 1765958 h 4319011"/>
              <a:gd name="connsiteX66" fmla="*/ 145915 w 6877292"/>
              <a:gd name="connsiteY66" fmla="*/ 1804868 h 4319011"/>
              <a:gd name="connsiteX67" fmla="*/ 116732 w 6877292"/>
              <a:gd name="connsiteY67" fmla="*/ 1814596 h 4319011"/>
              <a:gd name="connsiteX68" fmla="*/ 87549 w 6877292"/>
              <a:gd name="connsiteY68" fmla="*/ 1843779 h 4319011"/>
              <a:gd name="connsiteX69" fmla="*/ 38911 w 6877292"/>
              <a:gd name="connsiteY69" fmla="*/ 1931328 h 4319011"/>
              <a:gd name="connsiteX70" fmla="*/ 19456 w 6877292"/>
              <a:gd name="connsiteY70" fmla="*/ 1970239 h 4319011"/>
              <a:gd name="connsiteX71" fmla="*/ 0 w 6877292"/>
              <a:gd name="connsiteY71" fmla="*/ 2028605 h 4319011"/>
              <a:gd name="connsiteX72" fmla="*/ 9728 w 6877292"/>
              <a:gd name="connsiteY72" fmla="*/ 2174519 h 4319011"/>
              <a:gd name="connsiteX73" fmla="*/ 29183 w 6877292"/>
              <a:gd name="connsiteY73" fmla="*/ 2203702 h 4319011"/>
              <a:gd name="connsiteX74" fmla="*/ 38911 w 6877292"/>
              <a:gd name="connsiteY74" fmla="*/ 2252341 h 4319011"/>
              <a:gd name="connsiteX75" fmla="*/ 68094 w 6877292"/>
              <a:gd name="connsiteY75" fmla="*/ 2281524 h 4319011"/>
              <a:gd name="connsiteX76" fmla="*/ 97277 w 6877292"/>
              <a:gd name="connsiteY76" fmla="*/ 2320434 h 4319011"/>
              <a:gd name="connsiteX77" fmla="*/ 116732 w 6877292"/>
              <a:gd name="connsiteY77" fmla="*/ 2359345 h 4319011"/>
              <a:gd name="connsiteX78" fmla="*/ 165371 w 6877292"/>
              <a:gd name="connsiteY78" fmla="*/ 2437166 h 4319011"/>
              <a:gd name="connsiteX79" fmla="*/ 175098 w 6877292"/>
              <a:gd name="connsiteY79" fmla="*/ 2466349 h 4319011"/>
              <a:gd name="connsiteX80" fmla="*/ 194554 w 6877292"/>
              <a:gd name="connsiteY80" fmla="*/ 2485805 h 4319011"/>
              <a:gd name="connsiteX81" fmla="*/ 214009 w 6877292"/>
              <a:gd name="connsiteY81" fmla="*/ 2563626 h 4319011"/>
              <a:gd name="connsiteX82" fmla="*/ 175098 w 6877292"/>
              <a:gd name="connsiteY82" fmla="*/ 2651175 h 4319011"/>
              <a:gd name="connsiteX83" fmla="*/ 165371 w 6877292"/>
              <a:gd name="connsiteY83" fmla="*/ 2680358 h 4319011"/>
              <a:gd name="connsiteX84" fmla="*/ 145915 w 6877292"/>
              <a:gd name="connsiteY84" fmla="*/ 2719268 h 4319011"/>
              <a:gd name="connsiteX85" fmla="*/ 126460 w 6877292"/>
              <a:gd name="connsiteY85" fmla="*/ 2787362 h 4319011"/>
              <a:gd name="connsiteX86" fmla="*/ 116732 w 6877292"/>
              <a:gd name="connsiteY86" fmla="*/ 2816545 h 4319011"/>
              <a:gd name="connsiteX87" fmla="*/ 136188 w 6877292"/>
              <a:gd name="connsiteY87" fmla="*/ 2933277 h 4319011"/>
              <a:gd name="connsiteX88" fmla="*/ 145915 w 6877292"/>
              <a:gd name="connsiteY88" fmla="*/ 2972187 h 4319011"/>
              <a:gd name="connsiteX89" fmla="*/ 194554 w 6877292"/>
              <a:gd name="connsiteY89" fmla="*/ 3050009 h 4319011"/>
              <a:gd name="connsiteX90" fmla="*/ 214009 w 6877292"/>
              <a:gd name="connsiteY90" fmla="*/ 3098647 h 4319011"/>
              <a:gd name="connsiteX91" fmla="*/ 291830 w 6877292"/>
              <a:gd name="connsiteY91" fmla="*/ 3147285 h 4319011"/>
              <a:gd name="connsiteX92" fmla="*/ 359924 w 6877292"/>
              <a:gd name="connsiteY92" fmla="*/ 3186196 h 4319011"/>
              <a:gd name="connsiteX93" fmla="*/ 398834 w 6877292"/>
              <a:gd name="connsiteY93" fmla="*/ 3195924 h 4319011"/>
              <a:gd name="connsiteX94" fmla="*/ 690664 w 6877292"/>
              <a:gd name="connsiteY94" fmla="*/ 3215379 h 4319011"/>
              <a:gd name="connsiteX95" fmla="*/ 778213 w 6877292"/>
              <a:gd name="connsiteY95" fmla="*/ 3234834 h 4319011"/>
              <a:gd name="connsiteX96" fmla="*/ 836579 w 6877292"/>
              <a:gd name="connsiteY96" fmla="*/ 3264017 h 4319011"/>
              <a:gd name="connsiteX97" fmla="*/ 894945 w 6877292"/>
              <a:gd name="connsiteY97" fmla="*/ 3332111 h 4319011"/>
              <a:gd name="connsiteX98" fmla="*/ 904673 w 6877292"/>
              <a:gd name="connsiteY98" fmla="*/ 3371022 h 4319011"/>
              <a:gd name="connsiteX99" fmla="*/ 914400 w 6877292"/>
              <a:gd name="connsiteY99" fmla="*/ 3419660 h 4319011"/>
              <a:gd name="connsiteX100" fmla="*/ 933856 w 6877292"/>
              <a:gd name="connsiteY100" fmla="*/ 3478026 h 4319011"/>
              <a:gd name="connsiteX101" fmla="*/ 953311 w 6877292"/>
              <a:gd name="connsiteY101" fmla="*/ 3536392 h 4319011"/>
              <a:gd name="connsiteX102" fmla="*/ 982494 w 6877292"/>
              <a:gd name="connsiteY102" fmla="*/ 3565575 h 4319011"/>
              <a:gd name="connsiteX103" fmla="*/ 1021405 w 6877292"/>
              <a:gd name="connsiteY103" fmla="*/ 3633668 h 4319011"/>
              <a:gd name="connsiteX104" fmla="*/ 1050588 w 6877292"/>
              <a:gd name="connsiteY104" fmla="*/ 3643396 h 4319011"/>
              <a:gd name="connsiteX105" fmla="*/ 1089498 w 6877292"/>
              <a:gd name="connsiteY105" fmla="*/ 3662851 h 4319011"/>
              <a:gd name="connsiteX106" fmla="*/ 1215958 w 6877292"/>
              <a:gd name="connsiteY106" fmla="*/ 3623941 h 4319011"/>
              <a:gd name="connsiteX107" fmla="*/ 1245141 w 6877292"/>
              <a:gd name="connsiteY107" fmla="*/ 3614213 h 4319011"/>
              <a:gd name="connsiteX108" fmla="*/ 1439694 w 6877292"/>
              <a:gd name="connsiteY108" fmla="*/ 3623941 h 4319011"/>
              <a:gd name="connsiteX109" fmla="*/ 1536971 w 6877292"/>
              <a:gd name="connsiteY109" fmla="*/ 3653124 h 4319011"/>
              <a:gd name="connsiteX110" fmla="*/ 1575881 w 6877292"/>
              <a:gd name="connsiteY110" fmla="*/ 3662851 h 4319011"/>
              <a:gd name="connsiteX111" fmla="*/ 1614792 w 6877292"/>
              <a:gd name="connsiteY111" fmla="*/ 3682307 h 4319011"/>
              <a:gd name="connsiteX112" fmla="*/ 1673158 w 6877292"/>
              <a:gd name="connsiteY112" fmla="*/ 3701762 h 4319011"/>
              <a:gd name="connsiteX113" fmla="*/ 1682885 w 6877292"/>
              <a:gd name="connsiteY113" fmla="*/ 3730945 h 4319011"/>
              <a:gd name="connsiteX114" fmla="*/ 1702341 w 6877292"/>
              <a:gd name="connsiteY114" fmla="*/ 3750400 h 4319011"/>
              <a:gd name="connsiteX115" fmla="*/ 1721796 w 6877292"/>
              <a:gd name="connsiteY115" fmla="*/ 3779583 h 4319011"/>
              <a:gd name="connsiteX116" fmla="*/ 1741251 w 6877292"/>
              <a:gd name="connsiteY116" fmla="*/ 3818494 h 4319011"/>
              <a:gd name="connsiteX117" fmla="*/ 1789890 w 6877292"/>
              <a:gd name="connsiteY117" fmla="*/ 3876860 h 4319011"/>
              <a:gd name="connsiteX118" fmla="*/ 1838528 w 6877292"/>
              <a:gd name="connsiteY118" fmla="*/ 3944953 h 4319011"/>
              <a:gd name="connsiteX119" fmla="*/ 1926077 w 6877292"/>
              <a:gd name="connsiteY119" fmla="*/ 4022775 h 4319011"/>
              <a:gd name="connsiteX120" fmla="*/ 1974715 w 6877292"/>
              <a:gd name="connsiteY120" fmla="*/ 4042230 h 4319011"/>
              <a:gd name="connsiteX121" fmla="*/ 2062264 w 6877292"/>
              <a:gd name="connsiteY121" fmla="*/ 4081141 h 4319011"/>
              <a:gd name="connsiteX122" fmla="*/ 2140085 w 6877292"/>
              <a:gd name="connsiteY122" fmla="*/ 4100596 h 4319011"/>
              <a:gd name="connsiteX123" fmla="*/ 2256817 w 6877292"/>
              <a:gd name="connsiteY123" fmla="*/ 4081141 h 4319011"/>
              <a:gd name="connsiteX124" fmla="*/ 2305456 w 6877292"/>
              <a:gd name="connsiteY124" fmla="*/ 4051958 h 4319011"/>
              <a:gd name="connsiteX125" fmla="*/ 2334639 w 6877292"/>
              <a:gd name="connsiteY125" fmla="*/ 4042230 h 4319011"/>
              <a:gd name="connsiteX126" fmla="*/ 2363822 w 6877292"/>
              <a:gd name="connsiteY126" fmla="*/ 4013047 h 4319011"/>
              <a:gd name="connsiteX127" fmla="*/ 2412460 w 6877292"/>
              <a:gd name="connsiteY127" fmla="*/ 3954681 h 4319011"/>
              <a:gd name="connsiteX128" fmla="*/ 2441643 w 6877292"/>
              <a:gd name="connsiteY128" fmla="*/ 3944953 h 4319011"/>
              <a:gd name="connsiteX129" fmla="*/ 2470826 w 6877292"/>
              <a:gd name="connsiteY129" fmla="*/ 3925498 h 4319011"/>
              <a:gd name="connsiteX130" fmla="*/ 2538919 w 6877292"/>
              <a:gd name="connsiteY130" fmla="*/ 3935226 h 4319011"/>
              <a:gd name="connsiteX131" fmla="*/ 2597285 w 6877292"/>
              <a:gd name="connsiteY131" fmla="*/ 3954681 h 4319011"/>
              <a:gd name="connsiteX132" fmla="*/ 2636196 w 6877292"/>
              <a:gd name="connsiteY132" fmla="*/ 3964409 h 4319011"/>
              <a:gd name="connsiteX133" fmla="*/ 2675107 w 6877292"/>
              <a:gd name="connsiteY133" fmla="*/ 3993592 h 4319011"/>
              <a:gd name="connsiteX134" fmla="*/ 2714017 w 6877292"/>
              <a:gd name="connsiteY134" fmla="*/ 4013047 h 4319011"/>
              <a:gd name="connsiteX135" fmla="*/ 2733473 w 6877292"/>
              <a:gd name="connsiteY135" fmla="*/ 4071413 h 4319011"/>
              <a:gd name="connsiteX136" fmla="*/ 2782111 w 6877292"/>
              <a:gd name="connsiteY136" fmla="*/ 4139507 h 4319011"/>
              <a:gd name="connsiteX137" fmla="*/ 2811294 w 6877292"/>
              <a:gd name="connsiteY137" fmla="*/ 4168690 h 4319011"/>
              <a:gd name="connsiteX138" fmla="*/ 2859932 w 6877292"/>
              <a:gd name="connsiteY138" fmla="*/ 4227056 h 4319011"/>
              <a:gd name="connsiteX139" fmla="*/ 2918298 w 6877292"/>
              <a:gd name="connsiteY139" fmla="*/ 4275694 h 4319011"/>
              <a:gd name="connsiteX140" fmla="*/ 2947481 w 6877292"/>
              <a:gd name="connsiteY140" fmla="*/ 4285422 h 4319011"/>
              <a:gd name="connsiteX141" fmla="*/ 3015575 w 6877292"/>
              <a:gd name="connsiteY141" fmla="*/ 4314605 h 4319011"/>
              <a:gd name="connsiteX142" fmla="*/ 3287949 w 6877292"/>
              <a:gd name="connsiteY142" fmla="*/ 4217328 h 4319011"/>
              <a:gd name="connsiteX143" fmla="*/ 3307405 w 6877292"/>
              <a:gd name="connsiteY143" fmla="*/ 4188145 h 4319011"/>
              <a:gd name="connsiteX144" fmla="*/ 3356043 w 6877292"/>
              <a:gd name="connsiteY144" fmla="*/ 4120051 h 4319011"/>
              <a:gd name="connsiteX145" fmla="*/ 3394954 w 6877292"/>
              <a:gd name="connsiteY145" fmla="*/ 4061685 h 4319011"/>
              <a:gd name="connsiteX146" fmla="*/ 3414409 w 6877292"/>
              <a:gd name="connsiteY146" fmla="*/ 4032502 h 4319011"/>
              <a:gd name="connsiteX147" fmla="*/ 3433864 w 6877292"/>
              <a:gd name="connsiteY147" fmla="*/ 4003319 h 4319011"/>
              <a:gd name="connsiteX148" fmla="*/ 3463047 w 6877292"/>
              <a:gd name="connsiteY148" fmla="*/ 3944953 h 4319011"/>
              <a:gd name="connsiteX149" fmla="*/ 3531141 w 6877292"/>
              <a:gd name="connsiteY149" fmla="*/ 3867132 h 4319011"/>
              <a:gd name="connsiteX150" fmla="*/ 3560324 w 6877292"/>
              <a:gd name="connsiteY150" fmla="*/ 3828222 h 4319011"/>
              <a:gd name="connsiteX151" fmla="*/ 3599234 w 6877292"/>
              <a:gd name="connsiteY151" fmla="*/ 3808766 h 4319011"/>
              <a:gd name="connsiteX152" fmla="*/ 3657600 w 6877292"/>
              <a:gd name="connsiteY152" fmla="*/ 3769856 h 4319011"/>
              <a:gd name="connsiteX153" fmla="*/ 3715966 w 6877292"/>
              <a:gd name="connsiteY153" fmla="*/ 3730945 h 4319011"/>
              <a:gd name="connsiteX154" fmla="*/ 3745149 w 6877292"/>
              <a:gd name="connsiteY154" fmla="*/ 3711490 h 4319011"/>
              <a:gd name="connsiteX155" fmla="*/ 3793788 w 6877292"/>
              <a:gd name="connsiteY155" fmla="*/ 3692034 h 4319011"/>
              <a:gd name="connsiteX156" fmla="*/ 3832698 w 6877292"/>
              <a:gd name="connsiteY156" fmla="*/ 3672579 h 4319011"/>
              <a:gd name="connsiteX157" fmla="*/ 3871609 w 6877292"/>
              <a:gd name="connsiteY157" fmla="*/ 3662851 h 4319011"/>
              <a:gd name="connsiteX158" fmla="*/ 3929975 w 6877292"/>
              <a:gd name="connsiteY158" fmla="*/ 3672579 h 4319011"/>
              <a:gd name="connsiteX159" fmla="*/ 3988341 w 6877292"/>
              <a:gd name="connsiteY159" fmla="*/ 3711490 h 4319011"/>
              <a:gd name="connsiteX160" fmla="*/ 3998068 w 6877292"/>
              <a:gd name="connsiteY160" fmla="*/ 3740673 h 4319011"/>
              <a:gd name="connsiteX161" fmla="*/ 4017524 w 6877292"/>
              <a:gd name="connsiteY161" fmla="*/ 3760128 h 4319011"/>
              <a:gd name="connsiteX162" fmla="*/ 4046707 w 6877292"/>
              <a:gd name="connsiteY162" fmla="*/ 3799039 h 4319011"/>
              <a:gd name="connsiteX163" fmla="*/ 4085617 w 6877292"/>
              <a:gd name="connsiteY163" fmla="*/ 3857405 h 4319011"/>
              <a:gd name="connsiteX164" fmla="*/ 4095345 w 6877292"/>
              <a:gd name="connsiteY164" fmla="*/ 3886587 h 4319011"/>
              <a:gd name="connsiteX165" fmla="*/ 4124528 w 6877292"/>
              <a:gd name="connsiteY165" fmla="*/ 3915770 h 4319011"/>
              <a:gd name="connsiteX166" fmla="*/ 4134256 w 6877292"/>
              <a:gd name="connsiteY166" fmla="*/ 3974136 h 4319011"/>
              <a:gd name="connsiteX167" fmla="*/ 4173166 w 6877292"/>
              <a:gd name="connsiteY167" fmla="*/ 4022775 h 4319011"/>
              <a:gd name="connsiteX168" fmla="*/ 4221805 w 6877292"/>
              <a:gd name="connsiteY168" fmla="*/ 4100596 h 4319011"/>
              <a:gd name="connsiteX169" fmla="*/ 4250988 w 6877292"/>
              <a:gd name="connsiteY169" fmla="*/ 4110324 h 4319011"/>
              <a:gd name="connsiteX170" fmla="*/ 4289898 w 6877292"/>
              <a:gd name="connsiteY170" fmla="*/ 4139507 h 4319011"/>
              <a:gd name="connsiteX171" fmla="*/ 4357992 w 6877292"/>
              <a:gd name="connsiteY171" fmla="*/ 4158962 h 4319011"/>
              <a:gd name="connsiteX172" fmla="*/ 4533090 w 6877292"/>
              <a:gd name="connsiteY172" fmla="*/ 4149234 h 4319011"/>
              <a:gd name="connsiteX173" fmla="*/ 4572000 w 6877292"/>
              <a:gd name="connsiteY173" fmla="*/ 4129779 h 4319011"/>
              <a:gd name="connsiteX174" fmla="*/ 4620639 w 6877292"/>
              <a:gd name="connsiteY174" fmla="*/ 4110324 h 4319011"/>
              <a:gd name="connsiteX175" fmla="*/ 4679005 w 6877292"/>
              <a:gd name="connsiteY175" fmla="*/ 4061685 h 4319011"/>
              <a:gd name="connsiteX176" fmla="*/ 4708188 w 6877292"/>
              <a:gd name="connsiteY176" fmla="*/ 4051958 h 4319011"/>
              <a:gd name="connsiteX177" fmla="*/ 4727643 w 6877292"/>
              <a:gd name="connsiteY177" fmla="*/ 4032502 h 4319011"/>
              <a:gd name="connsiteX178" fmla="*/ 4776281 w 6877292"/>
              <a:gd name="connsiteY178" fmla="*/ 3925498 h 4319011"/>
              <a:gd name="connsiteX179" fmla="*/ 4786009 w 6877292"/>
              <a:gd name="connsiteY179" fmla="*/ 3876860 h 4319011"/>
              <a:gd name="connsiteX180" fmla="*/ 4795736 w 6877292"/>
              <a:gd name="connsiteY180" fmla="*/ 3847677 h 4319011"/>
              <a:gd name="connsiteX181" fmla="*/ 4805464 w 6877292"/>
              <a:gd name="connsiteY181" fmla="*/ 3808766 h 4319011"/>
              <a:gd name="connsiteX182" fmla="*/ 4844375 w 6877292"/>
              <a:gd name="connsiteY182" fmla="*/ 3711490 h 4319011"/>
              <a:gd name="connsiteX183" fmla="*/ 4863830 w 6877292"/>
              <a:gd name="connsiteY183" fmla="*/ 3653124 h 4319011"/>
              <a:gd name="connsiteX184" fmla="*/ 4873558 w 6877292"/>
              <a:gd name="connsiteY184" fmla="*/ 3623941 h 4319011"/>
              <a:gd name="connsiteX185" fmla="*/ 4893013 w 6877292"/>
              <a:gd name="connsiteY185" fmla="*/ 3546119 h 4319011"/>
              <a:gd name="connsiteX186" fmla="*/ 4931924 w 6877292"/>
              <a:gd name="connsiteY186" fmla="*/ 3468298 h 4319011"/>
              <a:gd name="connsiteX187" fmla="*/ 4980562 w 6877292"/>
              <a:gd name="connsiteY187" fmla="*/ 3409932 h 4319011"/>
              <a:gd name="connsiteX188" fmla="*/ 5009745 w 6877292"/>
              <a:gd name="connsiteY188" fmla="*/ 3400205 h 4319011"/>
              <a:gd name="connsiteX189" fmla="*/ 5048656 w 6877292"/>
              <a:gd name="connsiteY189" fmla="*/ 3380749 h 4319011"/>
              <a:gd name="connsiteX190" fmla="*/ 5097294 w 6877292"/>
              <a:gd name="connsiteY190" fmla="*/ 3371022 h 4319011"/>
              <a:gd name="connsiteX191" fmla="*/ 5155660 w 6877292"/>
              <a:gd name="connsiteY191" fmla="*/ 3351566 h 4319011"/>
              <a:gd name="connsiteX192" fmla="*/ 5321030 w 6877292"/>
              <a:gd name="connsiteY192" fmla="*/ 3371022 h 4319011"/>
              <a:gd name="connsiteX193" fmla="*/ 5437762 w 6877292"/>
              <a:gd name="connsiteY193" fmla="*/ 3409932 h 4319011"/>
              <a:gd name="connsiteX194" fmla="*/ 5476673 w 6877292"/>
              <a:gd name="connsiteY194" fmla="*/ 3429387 h 4319011"/>
              <a:gd name="connsiteX195" fmla="*/ 5564222 w 6877292"/>
              <a:gd name="connsiteY195" fmla="*/ 3448843 h 4319011"/>
              <a:gd name="connsiteX196" fmla="*/ 5612860 w 6877292"/>
              <a:gd name="connsiteY196" fmla="*/ 3478026 h 4319011"/>
              <a:gd name="connsiteX197" fmla="*/ 5690681 w 6877292"/>
              <a:gd name="connsiteY197" fmla="*/ 3497481 h 4319011"/>
              <a:gd name="connsiteX198" fmla="*/ 5768502 w 6877292"/>
              <a:gd name="connsiteY198" fmla="*/ 3526664 h 4319011"/>
              <a:gd name="connsiteX199" fmla="*/ 5846324 w 6877292"/>
              <a:gd name="connsiteY199" fmla="*/ 3546119 h 4319011"/>
              <a:gd name="connsiteX200" fmla="*/ 5933873 w 6877292"/>
              <a:gd name="connsiteY200" fmla="*/ 3575302 h 4319011"/>
              <a:gd name="connsiteX201" fmla="*/ 5963056 w 6877292"/>
              <a:gd name="connsiteY201" fmla="*/ 3594758 h 4319011"/>
              <a:gd name="connsiteX202" fmla="*/ 6011694 w 6877292"/>
              <a:gd name="connsiteY202" fmla="*/ 3604485 h 4319011"/>
              <a:gd name="connsiteX203" fmla="*/ 6517532 w 6877292"/>
              <a:gd name="connsiteY203" fmla="*/ 3585030 h 4319011"/>
              <a:gd name="connsiteX204" fmla="*/ 6556443 w 6877292"/>
              <a:gd name="connsiteY204" fmla="*/ 3565575 h 4319011"/>
              <a:gd name="connsiteX205" fmla="*/ 6634264 w 6877292"/>
              <a:gd name="connsiteY205" fmla="*/ 3546119 h 4319011"/>
              <a:gd name="connsiteX206" fmla="*/ 6692630 w 6877292"/>
              <a:gd name="connsiteY206" fmla="*/ 3507209 h 4319011"/>
              <a:gd name="connsiteX207" fmla="*/ 6721813 w 6877292"/>
              <a:gd name="connsiteY207" fmla="*/ 3478026 h 4319011"/>
              <a:gd name="connsiteX208" fmla="*/ 6760724 w 6877292"/>
              <a:gd name="connsiteY208" fmla="*/ 3409932 h 4319011"/>
              <a:gd name="connsiteX209" fmla="*/ 6789907 w 6877292"/>
              <a:gd name="connsiteY209" fmla="*/ 3380749 h 4319011"/>
              <a:gd name="connsiteX210" fmla="*/ 6819090 w 6877292"/>
              <a:gd name="connsiteY210" fmla="*/ 3312656 h 4319011"/>
              <a:gd name="connsiteX211" fmla="*/ 6838545 w 6877292"/>
              <a:gd name="connsiteY211" fmla="*/ 3293200 h 4319011"/>
              <a:gd name="connsiteX212" fmla="*/ 6848273 w 6877292"/>
              <a:gd name="connsiteY212" fmla="*/ 3244562 h 4319011"/>
              <a:gd name="connsiteX213" fmla="*/ 6858000 w 6877292"/>
              <a:gd name="connsiteY213" fmla="*/ 3205651 h 4319011"/>
              <a:gd name="connsiteX214" fmla="*/ 6819090 w 6877292"/>
              <a:gd name="connsiteY214" fmla="*/ 2894366 h 4319011"/>
              <a:gd name="connsiteX215" fmla="*/ 6809362 w 6877292"/>
              <a:gd name="connsiteY215" fmla="*/ 2845728 h 4319011"/>
              <a:gd name="connsiteX216" fmla="*/ 6770451 w 6877292"/>
              <a:gd name="connsiteY216" fmla="*/ 2797090 h 4319011"/>
              <a:gd name="connsiteX217" fmla="*/ 6731541 w 6877292"/>
              <a:gd name="connsiteY217" fmla="*/ 2748451 h 4319011"/>
              <a:gd name="connsiteX218" fmla="*/ 6702358 w 6877292"/>
              <a:gd name="connsiteY218" fmla="*/ 2738724 h 4319011"/>
              <a:gd name="connsiteX219" fmla="*/ 6663447 w 6877292"/>
              <a:gd name="connsiteY219" fmla="*/ 2709541 h 4319011"/>
              <a:gd name="connsiteX220" fmla="*/ 6605081 w 6877292"/>
              <a:gd name="connsiteY220" fmla="*/ 2680358 h 4319011"/>
              <a:gd name="connsiteX221" fmla="*/ 6566171 w 6877292"/>
              <a:gd name="connsiteY221" fmla="*/ 2641447 h 4319011"/>
              <a:gd name="connsiteX222" fmla="*/ 6488349 w 6877292"/>
              <a:gd name="connsiteY222" fmla="*/ 2602536 h 4319011"/>
              <a:gd name="connsiteX223" fmla="*/ 6449439 w 6877292"/>
              <a:gd name="connsiteY223" fmla="*/ 2573353 h 4319011"/>
              <a:gd name="connsiteX224" fmla="*/ 6391073 w 6877292"/>
              <a:gd name="connsiteY224" fmla="*/ 2534443 h 4319011"/>
              <a:gd name="connsiteX225" fmla="*/ 6322979 w 6877292"/>
              <a:gd name="connsiteY225" fmla="*/ 2456622 h 4319011"/>
              <a:gd name="connsiteX226" fmla="*/ 6303524 w 6877292"/>
              <a:gd name="connsiteY226" fmla="*/ 2378800 h 4319011"/>
              <a:gd name="connsiteX227" fmla="*/ 6284068 w 6877292"/>
              <a:gd name="connsiteY227" fmla="*/ 2300979 h 4319011"/>
              <a:gd name="connsiteX228" fmla="*/ 6303524 w 6877292"/>
              <a:gd name="connsiteY228" fmla="*/ 2038332 h 4319011"/>
              <a:gd name="connsiteX229" fmla="*/ 6313251 w 6877292"/>
              <a:gd name="connsiteY229" fmla="*/ 2009149 h 4319011"/>
              <a:gd name="connsiteX230" fmla="*/ 6322979 w 6877292"/>
              <a:gd name="connsiteY230" fmla="*/ 1960511 h 4319011"/>
              <a:gd name="connsiteX231" fmla="*/ 6352162 w 6877292"/>
              <a:gd name="connsiteY231" fmla="*/ 1872962 h 4319011"/>
              <a:gd name="connsiteX232" fmla="*/ 6410528 w 6877292"/>
              <a:gd name="connsiteY232" fmla="*/ 1804868 h 4319011"/>
              <a:gd name="connsiteX233" fmla="*/ 6468894 w 6877292"/>
              <a:gd name="connsiteY233" fmla="*/ 1717319 h 4319011"/>
              <a:gd name="connsiteX234" fmla="*/ 6478622 w 6877292"/>
              <a:gd name="connsiteY234" fmla="*/ 1688136 h 4319011"/>
              <a:gd name="connsiteX235" fmla="*/ 6527260 w 6877292"/>
              <a:gd name="connsiteY235" fmla="*/ 1629770 h 4319011"/>
              <a:gd name="connsiteX236" fmla="*/ 6566171 w 6877292"/>
              <a:gd name="connsiteY236" fmla="*/ 1571405 h 4319011"/>
              <a:gd name="connsiteX237" fmla="*/ 6595354 w 6877292"/>
              <a:gd name="connsiteY237" fmla="*/ 1522766 h 4319011"/>
              <a:gd name="connsiteX238" fmla="*/ 6624536 w 6877292"/>
              <a:gd name="connsiteY238" fmla="*/ 1474128 h 4319011"/>
              <a:gd name="connsiteX239" fmla="*/ 6653719 w 6877292"/>
              <a:gd name="connsiteY239" fmla="*/ 1435217 h 4319011"/>
              <a:gd name="connsiteX240" fmla="*/ 6721813 w 6877292"/>
              <a:gd name="connsiteY240" fmla="*/ 1337941 h 4319011"/>
              <a:gd name="connsiteX241" fmla="*/ 6760724 w 6877292"/>
              <a:gd name="connsiteY241" fmla="*/ 1279575 h 4319011"/>
              <a:gd name="connsiteX242" fmla="*/ 6770451 w 6877292"/>
              <a:gd name="connsiteY242" fmla="*/ 1250392 h 4319011"/>
              <a:gd name="connsiteX243" fmla="*/ 6809362 w 6877292"/>
              <a:gd name="connsiteY243" fmla="*/ 1153115 h 4319011"/>
              <a:gd name="connsiteX244" fmla="*/ 6848273 w 6877292"/>
              <a:gd name="connsiteY244" fmla="*/ 1046111 h 4319011"/>
              <a:gd name="connsiteX245" fmla="*/ 6819090 w 6877292"/>
              <a:gd name="connsiteY245" fmla="*/ 851558 h 4319011"/>
              <a:gd name="connsiteX246" fmla="*/ 6760724 w 6877292"/>
              <a:gd name="connsiteY246" fmla="*/ 802919 h 4319011"/>
              <a:gd name="connsiteX247" fmla="*/ 6741268 w 6877292"/>
              <a:gd name="connsiteY247" fmla="*/ 783464 h 4319011"/>
              <a:gd name="connsiteX248" fmla="*/ 6673175 w 6877292"/>
              <a:gd name="connsiteY248" fmla="*/ 734826 h 4319011"/>
              <a:gd name="connsiteX249" fmla="*/ 6605081 w 6877292"/>
              <a:gd name="connsiteY249" fmla="*/ 705643 h 4319011"/>
              <a:gd name="connsiteX250" fmla="*/ 6556443 w 6877292"/>
              <a:gd name="connsiteY250" fmla="*/ 686187 h 4319011"/>
              <a:gd name="connsiteX251" fmla="*/ 6498077 w 6877292"/>
              <a:gd name="connsiteY251" fmla="*/ 666732 h 4319011"/>
              <a:gd name="connsiteX252" fmla="*/ 6459166 w 6877292"/>
              <a:gd name="connsiteY252" fmla="*/ 647277 h 4319011"/>
              <a:gd name="connsiteX253" fmla="*/ 6225702 w 6877292"/>
              <a:gd name="connsiteY253" fmla="*/ 637549 h 4319011"/>
              <a:gd name="connsiteX254" fmla="*/ 6138154 w 6877292"/>
              <a:gd name="connsiteY254" fmla="*/ 608366 h 4319011"/>
              <a:gd name="connsiteX255" fmla="*/ 6099243 w 6877292"/>
              <a:gd name="connsiteY255" fmla="*/ 588911 h 4319011"/>
              <a:gd name="connsiteX256" fmla="*/ 6060332 w 6877292"/>
              <a:gd name="connsiteY256" fmla="*/ 579183 h 4319011"/>
              <a:gd name="connsiteX257" fmla="*/ 6021422 w 6877292"/>
              <a:gd name="connsiteY257" fmla="*/ 550000 h 4319011"/>
              <a:gd name="connsiteX258" fmla="*/ 5982511 w 6877292"/>
              <a:gd name="connsiteY258" fmla="*/ 491634 h 4319011"/>
              <a:gd name="connsiteX259" fmla="*/ 5953328 w 6877292"/>
              <a:gd name="connsiteY259" fmla="*/ 423541 h 4319011"/>
              <a:gd name="connsiteX260" fmla="*/ 5924145 w 6877292"/>
              <a:gd name="connsiteY260" fmla="*/ 335992 h 4319011"/>
              <a:gd name="connsiteX261" fmla="*/ 5914417 w 6877292"/>
              <a:gd name="connsiteY261" fmla="*/ 297081 h 4319011"/>
              <a:gd name="connsiteX262" fmla="*/ 5856051 w 6877292"/>
              <a:gd name="connsiteY262" fmla="*/ 219260 h 4319011"/>
              <a:gd name="connsiteX263" fmla="*/ 5817141 w 6877292"/>
              <a:gd name="connsiteY263" fmla="*/ 160894 h 4319011"/>
              <a:gd name="connsiteX264" fmla="*/ 5797685 w 6877292"/>
              <a:gd name="connsiteY264" fmla="*/ 131711 h 4319011"/>
              <a:gd name="connsiteX265" fmla="*/ 5768502 w 6877292"/>
              <a:gd name="connsiteY265" fmla="*/ 112256 h 4319011"/>
              <a:gd name="connsiteX266" fmla="*/ 5729592 w 6877292"/>
              <a:gd name="connsiteY266" fmla="*/ 83073 h 4319011"/>
              <a:gd name="connsiteX267" fmla="*/ 5690681 w 6877292"/>
              <a:gd name="connsiteY267" fmla="*/ 73345 h 4319011"/>
              <a:gd name="connsiteX268" fmla="*/ 5632315 w 6877292"/>
              <a:gd name="connsiteY268" fmla="*/ 53890 h 4319011"/>
              <a:gd name="connsiteX269" fmla="*/ 5583677 w 6877292"/>
              <a:gd name="connsiteY269" fmla="*/ 44162 h 4319011"/>
              <a:gd name="connsiteX270" fmla="*/ 5505856 w 6877292"/>
              <a:gd name="connsiteY270" fmla="*/ 14979 h 4319011"/>
              <a:gd name="connsiteX271" fmla="*/ 5476673 w 6877292"/>
              <a:gd name="connsiteY271" fmla="*/ 5251 h 4319011"/>
              <a:gd name="connsiteX272" fmla="*/ 5165388 w 6877292"/>
              <a:gd name="connsiteY272" fmla="*/ 24707 h 4319011"/>
              <a:gd name="connsiteX273" fmla="*/ 5136205 w 6877292"/>
              <a:gd name="connsiteY273" fmla="*/ 44162 h 4319011"/>
              <a:gd name="connsiteX274" fmla="*/ 5038928 w 6877292"/>
              <a:gd name="connsiteY274" fmla="*/ 73345 h 4319011"/>
              <a:gd name="connsiteX275" fmla="*/ 4941651 w 6877292"/>
              <a:gd name="connsiteY275" fmla="*/ 131711 h 4319011"/>
              <a:gd name="connsiteX276" fmla="*/ 4922196 w 6877292"/>
              <a:gd name="connsiteY276" fmla="*/ 160894 h 4319011"/>
              <a:gd name="connsiteX277" fmla="*/ 4893013 w 6877292"/>
              <a:gd name="connsiteY277" fmla="*/ 199805 h 4319011"/>
              <a:gd name="connsiteX278" fmla="*/ 4873558 w 6877292"/>
              <a:gd name="connsiteY278" fmla="*/ 228987 h 4319011"/>
              <a:gd name="connsiteX279" fmla="*/ 4854102 w 6877292"/>
              <a:gd name="connsiteY279" fmla="*/ 248443 h 4319011"/>
              <a:gd name="connsiteX280" fmla="*/ 4834647 w 6877292"/>
              <a:gd name="connsiteY280" fmla="*/ 287353 h 4319011"/>
              <a:gd name="connsiteX281" fmla="*/ 4824919 w 6877292"/>
              <a:gd name="connsiteY281" fmla="*/ 316536 h 4319011"/>
              <a:gd name="connsiteX282" fmla="*/ 4805464 w 6877292"/>
              <a:gd name="connsiteY282" fmla="*/ 335992 h 4319011"/>
              <a:gd name="connsiteX283" fmla="*/ 4786009 w 6877292"/>
              <a:gd name="connsiteY283" fmla="*/ 374902 h 4319011"/>
              <a:gd name="connsiteX284" fmla="*/ 4756826 w 6877292"/>
              <a:gd name="connsiteY284" fmla="*/ 413813 h 4319011"/>
              <a:gd name="connsiteX285" fmla="*/ 4708188 w 6877292"/>
              <a:gd name="connsiteY285" fmla="*/ 491634 h 4319011"/>
              <a:gd name="connsiteX286" fmla="*/ 4659549 w 6877292"/>
              <a:gd name="connsiteY286" fmla="*/ 579183 h 4319011"/>
              <a:gd name="connsiteX287" fmla="*/ 4640094 w 6877292"/>
              <a:gd name="connsiteY287" fmla="*/ 598639 h 4319011"/>
              <a:gd name="connsiteX288" fmla="*/ 4620639 w 6877292"/>
              <a:gd name="connsiteY288" fmla="*/ 637549 h 4319011"/>
              <a:gd name="connsiteX289" fmla="*/ 4591456 w 6877292"/>
              <a:gd name="connsiteY289" fmla="*/ 666732 h 4319011"/>
              <a:gd name="connsiteX290" fmla="*/ 4513634 w 6877292"/>
              <a:gd name="connsiteY290" fmla="*/ 734826 h 4319011"/>
              <a:gd name="connsiteX291" fmla="*/ 4455268 w 6877292"/>
              <a:gd name="connsiteY291" fmla="*/ 744553 h 4319011"/>
              <a:gd name="connsiteX292" fmla="*/ 4367719 w 6877292"/>
              <a:gd name="connsiteY292" fmla="*/ 734826 h 4319011"/>
              <a:gd name="connsiteX293" fmla="*/ 4338536 w 6877292"/>
              <a:gd name="connsiteY293" fmla="*/ 715370 h 4319011"/>
              <a:gd name="connsiteX294" fmla="*/ 4289898 w 6877292"/>
              <a:gd name="connsiteY294" fmla="*/ 695915 h 4319011"/>
              <a:gd name="connsiteX295" fmla="*/ 4250988 w 6877292"/>
              <a:gd name="connsiteY295" fmla="*/ 676460 h 4319011"/>
              <a:gd name="connsiteX296" fmla="*/ 4173166 w 6877292"/>
              <a:gd name="connsiteY296" fmla="*/ 657005 h 4319011"/>
              <a:gd name="connsiteX297" fmla="*/ 4134256 w 6877292"/>
              <a:gd name="connsiteY297" fmla="*/ 637549 h 4319011"/>
              <a:gd name="connsiteX298" fmla="*/ 4105073 w 6877292"/>
              <a:gd name="connsiteY298" fmla="*/ 618094 h 4319011"/>
              <a:gd name="connsiteX299" fmla="*/ 4036979 w 6877292"/>
              <a:gd name="connsiteY299" fmla="*/ 598639 h 4319011"/>
              <a:gd name="connsiteX300" fmla="*/ 4017524 w 6877292"/>
              <a:gd name="connsiteY300" fmla="*/ 579183 h 4319011"/>
              <a:gd name="connsiteX301" fmla="*/ 3959158 w 6877292"/>
              <a:gd name="connsiteY301" fmla="*/ 569456 h 4319011"/>
              <a:gd name="connsiteX302" fmla="*/ 3929975 w 6877292"/>
              <a:gd name="connsiteY302" fmla="*/ 559728 h 4319011"/>
              <a:gd name="connsiteX303" fmla="*/ 3813243 w 6877292"/>
              <a:gd name="connsiteY303" fmla="*/ 569456 h 4319011"/>
              <a:gd name="connsiteX304" fmla="*/ 3754877 w 6877292"/>
              <a:gd name="connsiteY304" fmla="*/ 588911 h 4319011"/>
              <a:gd name="connsiteX305" fmla="*/ 3725694 w 6877292"/>
              <a:gd name="connsiteY305" fmla="*/ 598639 h 4319011"/>
              <a:gd name="connsiteX306" fmla="*/ 3677056 w 6877292"/>
              <a:gd name="connsiteY306" fmla="*/ 657005 h 4319011"/>
              <a:gd name="connsiteX307" fmla="*/ 3638145 w 6877292"/>
              <a:gd name="connsiteY307" fmla="*/ 822375 h 4319011"/>
              <a:gd name="connsiteX308" fmla="*/ 3677056 w 6877292"/>
              <a:gd name="connsiteY308" fmla="*/ 822375 h 431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6877292" h="4319011">
                <a:moveTo>
                  <a:pt x="3677056" y="822375"/>
                </a:moveTo>
                <a:cubicBezTo>
                  <a:pt x="3678677" y="823996"/>
                  <a:pt x="3658127" y="832102"/>
                  <a:pt x="3647873" y="832102"/>
                </a:cubicBezTo>
                <a:cubicBezTo>
                  <a:pt x="3635249" y="832102"/>
                  <a:pt x="3499618" y="814787"/>
                  <a:pt x="3482502" y="812647"/>
                </a:cubicBezTo>
                <a:cubicBezTo>
                  <a:pt x="3466289" y="806162"/>
                  <a:pt x="3449821" y="800284"/>
                  <a:pt x="3433864" y="793192"/>
                </a:cubicBezTo>
                <a:cubicBezTo>
                  <a:pt x="3361742" y="761137"/>
                  <a:pt x="3425711" y="783987"/>
                  <a:pt x="3365771" y="764009"/>
                </a:cubicBezTo>
                <a:cubicBezTo>
                  <a:pt x="3346316" y="744554"/>
                  <a:pt x="3323913" y="727654"/>
                  <a:pt x="3307405" y="705643"/>
                </a:cubicBezTo>
                <a:cubicBezTo>
                  <a:pt x="3297677" y="692673"/>
                  <a:pt x="3289068" y="678783"/>
                  <a:pt x="3278222" y="666732"/>
                </a:cubicBezTo>
                <a:cubicBezTo>
                  <a:pt x="3259816" y="646281"/>
                  <a:pt x="3239311" y="627821"/>
                  <a:pt x="3219856" y="608366"/>
                </a:cubicBezTo>
                <a:lnTo>
                  <a:pt x="3200400" y="588911"/>
                </a:lnTo>
                <a:cubicBezTo>
                  <a:pt x="3197158" y="579183"/>
                  <a:pt x="3195949" y="568521"/>
                  <a:pt x="3190673" y="559728"/>
                </a:cubicBezTo>
                <a:cubicBezTo>
                  <a:pt x="3185954" y="551864"/>
                  <a:pt x="3178379" y="546002"/>
                  <a:pt x="3171217" y="540273"/>
                </a:cubicBezTo>
                <a:cubicBezTo>
                  <a:pt x="3144275" y="518720"/>
                  <a:pt x="3143677" y="521365"/>
                  <a:pt x="3112851" y="511090"/>
                </a:cubicBezTo>
                <a:cubicBezTo>
                  <a:pt x="3094754" y="492992"/>
                  <a:pt x="3088758" y="484451"/>
                  <a:pt x="3064213" y="472179"/>
                </a:cubicBezTo>
                <a:cubicBezTo>
                  <a:pt x="3055042" y="467593"/>
                  <a:pt x="3044365" y="466694"/>
                  <a:pt x="3035030" y="462451"/>
                </a:cubicBezTo>
                <a:cubicBezTo>
                  <a:pt x="3008627" y="450450"/>
                  <a:pt x="2957209" y="423541"/>
                  <a:pt x="2957209" y="423541"/>
                </a:cubicBezTo>
                <a:cubicBezTo>
                  <a:pt x="2854906" y="449115"/>
                  <a:pt x="2898931" y="442648"/>
                  <a:pt x="2704290" y="413813"/>
                </a:cubicBezTo>
                <a:cubicBezTo>
                  <a:pt x="2665501" y="408067"/>
                  <a:pt x="2656317" y="391959"/>
                  <a:pt x="2626468" y="374902"/>
                </a:cubicBezTo>
                <a:cubicBezTo>
                  <a:pt x="2613878" y="367707"/>
                  <a:pt x="2599624" y="363491"/>
                  <a:pt x="2587558" y="355447"/>
                </a:cubicBezTo>
                <a:cubicBezTo>
                  <a:pt x="2579927" y="350360"/>
                  <a:pt x="2575439" y="341495"/>
                  <a:pt x="2568102" y="335992"/>
                </a:cubicBezTo>
                <a:cubicBezTo>
                  <a:pt x="2549396" y="321963"/>
                  <a:pt x="2529191" y="310051"/>
                  <a:pt x="2509736" y="297081"/>
                </a:cubicBezTo>
                <a:lnTo>
                  <a:pt x="2451371" y="258170"/>
                </a:lnTo>
                <a:lnTo>
                  <a:pt x="2422188" y="238715"/>
                </a:lnTo>
                <a:cubicBezTo>
                  <a:pt x="2412460" y="232230"/>
                  <a:pt x="2403462" y="224488"/>
                  <a:pt x="2393005" y="219260"/>
                </a:cubicBezTo>
                <a:cubicBezTo>
                  <a:pt x="2380035" y="212775"/>
                  <a:pt x="2367423" y="205517"/>
                  <a:pt x="2354094" y="199805"/>
                </a:cubicBezTo>
                <a:cubicBezTo>
                  <a:pt x="2344669" y="195766"/>
                  <a:pt x="2334082" y="194663"/>
                  <a:pt x="2324911" y="190077"/>
                </a:cubicBezTo>
                <a:cubicBezTo>
                  <a:pt x="2249481" y="152362"/>
                  <a:pt x="2339898" y="185346"/>
                  <a:pt x="2266545" y="160894"/>
                </a:cubicBezTo>
                <a:cubicBezTo>
                  <a:pt x="2230877" y="164137"/>
                  <a:pt x="2195042" y="165889"/>
                  <a:pt x="2159541" y="170622"/>
                </a:cubicBezTo>
                <a:cubicBezTo>
                  <a:pt x="2146289" y="172389"/>
                  <a:pt x="2131967" y="173263"/>
                  <a:pt x="2120630" y="180349"/>
                </a:cubicBezTo>
                <a:cubicBezTo>
                  <a:pt x="2105075" y="190071"/>
                  <a:pt x="2081719" y="219260"/>
                  <a:pt x="2081719" y="219260"/>
                </a:cubicBezTo>
                <a:cubicBezTo>
                  <a:pt x="2046248" y="325679"/>
                  <a:pt x="2102817" y="164494"/>
                  <a:pt x="2052536" y="277626"/>
                </a:cubicBezTo>
                <a:cubicBezTo>
                  <a:pt x="2044207" y="296366"/>
                  <a:pt x="2042252" y="317649"/>
                  <a:pt x="2033081" y="335992"/>
                </a:cubicBezTo>
                <a:cubicBezTo>
                  <a:pt x="2026596" y="348962"/>
                  <a:pt x="2020820" y="362312"/>
                  <a:pt x="2013626" y="374902"/>
                </a:cubicBezTo>
                <a:cubicBezTo>
                  <a:pt x="2007826" y="385053"/>
                  <a:pt x="1999399" y="393628"/>
                  <a:pt x="1994171" y="404085"/>
                </a:cubicBezTo>
                <a:cubicBezTo>
                  <a:pt x="1989585" y="413256"/>
                  <a:pt x="1989719" y="424475"/>
                  <a:pt x="1984443" y="433268"/>
                </a:cubicBezTo>
                <a:cubicBezTo>
                  <a:pt x="1979724" y="441132"/>
                  <a:pt x="1970717" y="445562"/>
                  <a:pt x="1964988" y="452724"/>
                </a:cubicBezTo>
                <a:cubicBezTo>
                  <a:pt x="1940914" y="482817"/>
                  <a:pt x="1948818" y="492337"/>
                  <a:pt x="1906622" y="511090"/>
                </a:cubicBezTo>
                <a:cubicBezTo>
                  <a:pt x="1898469" y="514713"/>
                  <a:pt x="1802923" y="529994"/>
                  <a:pt x="1799617" y="530545"/>
                </a:cubicBezTo>
                <a:cubicBezTo>
                  <a:pt x="1734766" y="524060"/>
                  <a:pt x="1669735" y="519174"/>
                  <a:pt x="1605064" y="511090"/>
                </a:cubicBezTo>
                <a:cubicBezTo>
                  <a:pt x="1581547" y="508150"/>
                  <a:pt x="1524707" y="487547"/>
                  <a:pt x="1507788" y="481907"/>
                </a:cubicBezTo>
                <a:cubicBezTo>
                  <a:pt x="1465916" y="467950"/>
                  <a:pt x="1488560" y="474668"/>
                  <a:pt x="1439694" y="462451"/>
                </a:cubicBezTo>
                <a:cubicBezTo>
                  <a:pt x="1371600" y="468936"/>
                  <a:pt x="1303076" y="471883"/>
                  <a:pt x="1235413" y="481907"/>
                </a:cubicBezTo>
                <a:cubicBezTo>
                  <a:pt x="1215127" y="484912"/>
                  <a:pt x="1196942" y="496388"/>
                  <a:pt x="1177047" y="501362"/>
                </a:cubicBezTo>
                <a:lnTo>
                  <a:pt x="1138136" y="511090"/>
                </a:lnTo>
                <a:cubicBezTo>
                  <a:pt x="1119089" y="530137"/>
                  <a:pt x="1082913" y="559954"/>
                  <a:pt x="1070043" y="588911"/>
                </a:cubicBezTo>
                <a:cubicBezTo>
                  <a:pt x="1061714" y="607651"/>
                  <a:pt x="1057073" y="627822"/>
                  <a:pt x="1050588" y="647277"/>
                </a:cubicBezTo>
                <a:cubicBezTo>
                  <a:pt x="1047345" y="657005"/>
                  <a:pt x="1045446" y="667289"/>
                  <a:pt x="1040860" y="676460"/>
                </a:cubicBezTo>
                <a:cubicBezTo>
                  <a:pt x="1016819" y="724541"/>
                  <a:pt x="1025991" y="701613"/>
                  <a:pt x="1011677" y="744553"/>
                </a:cubicBezTo>
                <a:cubicBezTo>
                  <a:pt x="1008434" y="776979"/>
                  <a:pt x="1008340" y="809875"/>
                  <a:pt x="1001949" y="841830"/>
                </a:cubicBezTo>
                <a:cubicBezTo>
                  <a:pt x="998525" y="858952"/>
                  <a:pt x="988016" y="873903"/>
                  <a:pt x="982494" y="890468"/>
                </a:cubicBezTo>
                <a:cubicBezTo>
                  <a:pt x="978266" y="903151"/>
                  <a:pt x="977460" y="916861"/>
                  <a:pt x="972766" y="929379"/>
                </a:cubicBezTo>
                <a:cubicBezTo>
                  <a:pt x="967674" y="942957"/>
                  <a:pt x="960505" y="955699"/>
                  <a:pt x="953311" y="968290"/>
                </a:cubicBezTo>
                <a:cubicBezTo>
                  <a:pt x="941885" y="988285"/>
                  <a:pt x="931833" y="1002400"/>
                  <a:pt x="914400" y="1016928"/>
                </a:cubicBezTo>
                <a:cubicBezTo>
                  <a:pt x="901945" y="1027307"/>
                  <a:pt x="890965" y="1041275"/>
                  <a:pt x="875490" y="1046111"/>
                </a:cubicBezTo>
                <a:cubicBezTo>
                  <a:pt x="749406" y="1085512"/>
                  <a:pt x="344873" y="1075192"/>
                  <a:pt x="340468" y="1075294"/>
                </a:cubicBezTo>
                <a:cubicBezTo>
                  <a:pt x="330740" y="1078537"/>
                  <a:pt x="321144" y="1082205"/>
                  <a:pt x="311285" y="1085022"/>
                </a:cubicBezTo>
                <a:cubicBezTo>
                  <a:pt x="298430" y="1088695"/>
                  <a:pt x="284663" y="1089483"/>
                  <a:pt x="272375" y="1094749"/>
                </a:cubicBezTo>
                <a:cubicBezTo>
                  <a:pt x="261629" y="1099354"/>
                  <a:pt x="252920" y="1107720"/>
                  <a:pt x="243192" y="1114205"/>
                </a:cubicBezTo>
                <a:lnTo>
                  <a:pt x="204281" y="1172570"/>
                </a:lnTo>
                <a:lnTo>
                  <a:pt x="184826" y="1201753"/>
                </a:lnTo>
                <a:cubicBezTo>
                  <a:pt x="181583" y="1217966"/>
                  <a:pt x="180327" y="1234706"/>
                  <a:pt x="175098" y="1250392"/>
                </a:cubicBezTo>
                <a:cubicBezTo>
                  <a:pt x="170512" y="1264149"/>
                  <a:pt x="160735" y="1275724"/>
                  <a:pt x="155643" y="1289302"/>
                </a:cubicBezTo>
                <a:cubicBezTo>
                  <a:pt x="150949" y="1301820"/>
                  <a:pt x="149158" y="1315243"/>
                  <a:pt x="145915" y="1328213"/>
                </a:cubicBezTo>
                <a:cubicBezTo>
                  <a:pt x="149158" y="1347668"/>
                  <a:pt x="150224" y="1367614"/>
                  <a:pt x="155643" y="1386579"/>
                </a:cubicBezTo>
                <a:cubicBezTo>
                  <a:pt x="163254" y="1413217"/>
                  <a:pt x="175508" y="1438310"/>
                  <a:pt x="184826" y="1464400"/>
                </a:cubicBezTo>
                <a:cubicBezTo>
                  <a:pt x="207265" y="1527229"/>
                  <a:pt x="202069" y="1511704"/>
                  <a:pt x="214009" y="1571405"/>
                </a:cubicBezTo>
                <a:cubicBezTo>
                  <a:pt x="208575" y="1663775"/>
                  <a:pt x="233856" y="1708757"/>
                  <a:pt x="184826" y="1765958"/>
                </a:cubicBezTo>
                <a:cubicBezTo>
                  <a:pt x="172889" y="1779885"/>
                  <a:pt x="160841" y="1794207"/>
                  <a:pt x="145915" y="1804868"/>
                </a:cubicBezTo>
                <a:cubicBezTo>
                  <a:pt x="137571" y="1810828"/>
                  <a:pt x="126460" y="1811353"/>
                  <a:pt x="116732" y="1814596"/>
                </a:cubicBezTo>
                <a:cubicBezTo>
                  <a:pt x="107004" y="1824324"/>
                  <a:pt x="95995" y="1832920"/>
                  <a:pt x="87549" y="1843779"/>
                </a:cubicBezTo>
                <a:cubicBezTo>
                  <a:pt x="27232" y="1921331"/>
                  <a:pt x="62927" y="1875291"/>
                  <a:pt x="38911" y="1931328"/>
                </a:cubicBezTo>
                <a:cubicBezTo>
                  <a:pt x="33199" y="1944657"/>
                  <a:pt x="24842" y="1956775"/>
                  <a:pt x="19456" y="1970239"/>
                </a:cubicBezTo>
                <a:cubicBezTo>
                  <a:pt x="11840" y="1989280"/>
                  <a:pt x="0" y="2028605"/>
                  <a:pt x="0" y="2028605"/>
                </a:cubicBezTo>
                <a:cubicBezTo>
                  <a:pt x="3243" y="2077243"/>
                  <a:pt x="1714" y="2126436"/>
                  <a:pt x="9728" y="2174519"/>
                </a:cubicBezTo>
                <a:cubicBezTo>
                  <a:pt x="11650" y="2186051"/>
                  <a:pt x="25078" y="2192755"/>
                  <a:pt x="29183" y="2203702"/>
                </a:cubicBezTo>
                <a:cubicBezTo>
                  <a:pt x="34988" y="2219183"/>
                  <a:pt x="31517" y="2237552"/>
                  <a:pt x="38911" y="2252341"/>
                </a:cubicBezTo>
                <a:cubicBezTo>
                  <a:pt x="45063" y="2264646"/>
                  <a:pt x="59141" y="2271079"/>
                  <a:pt x="68094" y="2281524"/>
                </a:cubicBezTo>
                <a:cubicBezTo>
                  <a:pt x="78645" y="2293833"/>
                  <a:pt x="88684" y="2306686"/>
                  <a:pt x="97277" y="2320434"/>
                </a:cubicBezTo>
                <a:cubicBezTo>
                  <a:pt x="104963" y="2332731"/>
                  <a:pt x="109690" y="2346669"/>
                  <a:pt x="116732" y="2359345"/>
                </a:cubicBezTo>
                <a:cubicBezTo>
                  <a:pt x="136287" y="2394544"/>
                  <a:pt x="145100" y="2406761"/>
                  <a:pt x="165371" y="2437166"/>
                </a:cubicBezTo>
                <a:cubicBezTo>
                  <a:pt x="168613" y="2446894"/>
                  <a:pt x="169823" y="2457556"/>
                  <a:pt x="175098" y="2466349"/>
                </a:cubicBezTo>
                <a:cubicBezTo>
                  <a:pt x="179817" y="2474214"/>
                  <a:pt x="191148" y="2477289"/>
                  <a:pt x="194554" y="2485805"/>
                </a:cubicBezTo>
                <a:cubicBezTo>
                  <a:pt x="204485" y="2510631"/>
                  <a:pt x="214009" y="2563626"/>
                  <a:pt x="214009" y="2563626"/>
                </a:cubicBezTo>
                <a:cubicBezTo>
                  <a:pt x="195148" y="2676789"/>
                  <a:pt x="223020" y="2579290"/>
                  <a:pt x="175098" y="2651175"/>
                </a:cubicBezTo>
                <a:cubicBezTo>
                  <a:pt x="169410" y="2659707"/>
                  <a:pt x="169410" y="2670933"/>
                  <a:pt x="165371" y="2680358"/>
                </a:cubicBezTo>
                <a:cubicBezTo>
                  <a:pt x="159659" y="2693687"/>
                  <a:pt x="151627" y="2705939"/>
                  <a:pt x="145915" y="2719268"/>
                </a:cubicBezTo>
                <a:cubicBezTo>
                  <a:pt x="135922" y="2742584"/>
                  <a:pt x="133509" y="2762691"/>
                  <a:pt x="126460" y="2787362"/>
                </a:cubicBezTo>
                <a:cubicBezTo>
                  <a:pt x="123643" y="2797221"/>
                  <a:pt x="119975" y="2806817"/>
                  <a:pt x="116732" y="2816545"/>
                </a:cubicBezTo>
                <a:cubicBezTo>
                  <a:pt x="132544" y="2958845"/>
                  <a:pt x="115445" y="2860677"/>
                  <a:pt x="136188" y="2933277"/>
                </a:cubicBezTo>
                <a:cubicBezTo>
                  <a:pt x="139861" y="2946132"/>
                  <a:pt x="141221" y="2959669"/>
                  <a:pt x="145915" y="2972187"/>
                </a:cubicBezTo>
                <a:cubicBezTo>
                  <a:pt x="170322" y="3037273"/>
                  <a:pt x="159241" y="2986445"/>
                  <a:pt x="194554" y="3050009"/>
                </a:cubicBezTo>
                <a:cubicBezTo>
                  <a:pt x="203034" y="3065273"/>
                  <a:pt x="203532" y="3084678"/>
                  <a:pt x="214009" y="3098647"/>
                </a:cubicBezTo>
                <a:cubicBezTo>
                  <a:pt x="231447" y="3121898"/>
                  <a:pt x="267999" y="3133667"/>
                  <a:pt x="291830" y="3147285"/>
                </a:cubicBezTo>
                <a:cubicBezTo>
                  <a:pt x="327757" y="3167815"/>
                  <a:pt x="317157" y="3170158"/>
                  <a:pt x="359924" y="3186196"/>
                </a:cubicBezTo>
                <a:cubicBezTo>
                  <a:pt x="372442" y="3190890"/>
                  <a:pt x="385724" y="3193302"/>
                  <a:pt x="398834" y="3195924"/>
                </a:cubicBezTo>
                <a:cubicBezTo>
                  <a:pt x="505558" y="3217269"/>
                  <a:pt x="549925" y="3209515"/>
                  <a:pt x="690664" y="3215379"/>
                </a:cubicBezTo>
                <a:cubicBezTo>
                  <a:pt x="713073" y="3219114"/>
                  <a:pt x="754269" y="3222862"/>
                  <a:pt x="778213" y="3234834"/>
                </a:cubicBezTo>
                <a:cubicBezTo>
                  <a:pt x="853642" y="3272549"/>
                  <a:pt x="763227" y="3239568"/>
                  <a:pt x="836579" y="3264017"/>
                </a:cubicBezTo>
                <a:cubicBezTo>
                  <a:pt x="883757" y="3311195"/>
                  <a:pt x="865315" y="3287666"/>
                  <a:pt x="894945" y="3332111"/>
                </a:cubicBezTo>
                <a:cubicBezTo>
                  <a:pt x="898188" y="3345081"/>
                  <a:pt x="901773" y="3357971"/>
                  <a:pt x="904673" y="3371022"/>
                </a:cubicBezTo>
                <a:cubicBezTo>
                  <a:pt x="908260" y="3387162"/>
                  <a:pt x="910050" y="3403709"/>
                  <a:pt x="914400" y="3419660"/>
                </a:cubicBezTo>
                <a:cubicBezTo>
                  <a:pt x="919796" y="3439445"/>
                  <a:pt x="927371" y="3458571"/>
                  <a:pt x="933856" y="3478026"/>
                </a:cubicBezTo>
                <a:lnTo>
                  <a:pt x="953311" y="3536392"/>
                </a:lnTo>
                <a:lnTo>
                  <a:pt x="982494" y="3565575"/>
                </a:lnTo>
                <a:cubicBezTo>
                  <a:pt x="992192" y="3594667"/>
                  <a:pt x="994224" y="3611017"/>
                  <a:pt x="1021405" y="3633668"/>
                </a:cubicBezTo>
                <a:cubicBezTo>
                  <a:pt x="1029282" y="3640232"/>
                  <a:pt x="1041163" y="3639357"/>
                  <a:pt x="1050588" y="3643396"/>
                </a:cubicBezTo>
                <a:cubicBezTo>
                  <a:pt x="1063916" y="3649108"/>
                  <a:pt x="1076528" y="3656366"/>
                  <a:pt x="1089498" y="3662851"/>
                </a:cubicBezTo>
                <a:cubicBezTo>
                  <a:pt x="1177300" y="3637765"/>
                  <a:pt x="1135207" y="3650858"/>
                  <a:pt x="1215958" y="3623941"/>
                </a:cubicBezTo>
                <a:lnTo>
                  <a:pt x="1245141" y="3614213"/>
                </a:lnTo>
                <a:cubicBezTo>
                  <a:pt x="1309992" y="3617456"/>
                  <a:pt x="1374969" y="3618763"/>
                  <a:pt x="1439694" y="3623941"/>
                </a:cubicBezTo>
                <a:cubicBezTo>
                  <a:pt x="1490254" y="3627986"/>
                  <a:pt x="1489035" y="3637145"/>
                  <a:pt x="1536971" y="3653124"/>
                </a:cubicBezTo>
                <a:cubicBezTo>
                  <a:pt x="1549654" y="3657352"/>
                  <a:pt x="1562911" y="3659609"/>
                  <a:pt x="1575881" y="3662851"/>
                </a:cubicBezTo>
                <a:cubicBezTo>
                  <a:pt x="1588851" y="3669336"/>
                  <a:pt x="1601328" y="3676921"/>
                  <a:pt x="1614792" y="3682307"/>
                </a:cubicBezTo>
                <a:cubicBezTo>
                  <a:pt x="1633833" y="3689923"/>
                  <a:pt x="1673158" y="3701762"/>
                  <a:pt x="1673158" y="3701762"/>
                </a:cubicBezTo>
                <a:cubicBezTo>
                  <a:pt x="1676400" y="3711490"/>
                  <a:pt x="1677609" y="3722152"/>
                  <a:pt x="1682885" y="3730945"/>
                </a:cubicBezTo>
                <a:cubicBezTo>
                  <a:pt x="1687604" y="3738809"/>
                  <a:pt x="1696612" y="3743238"/>
                  <a:pt x="1702341" y="3750400"/>
                </a:cubicBezTo>
                <a:cubicBezTo>
                  <a:pt x="1709644" y="3759529"/>
                  <a:pt x="1715996" y="3769432"/>
                  <a:pt x="1721796" y="3779583"/>
                </a:cubicBezTo>
                <a:cubicBezTo>
                  <a:pt x="1728990" y="3792174"/>
                  <a:pt x="1733565" y="3806197"/>
                  <a:pt x="1741251" y="3818494"/>
                </a:cubicBezTo>
                <a:cubicBezTo>
                  <a:pt x="1788555" y="3894181"/>
                  <a:pt x="1751832" y="3829288"/>
                  <a:pt x="1789890" y="3876860"/>
                </a:cubicBezTo>
                <a:cubicBezTo>
                  <a:pt x="1831748" y="3929182"/>
                  <a:pt x="1783734" y="3883309"/>
                  <a:pt x="1838528" y="3944953"/>
                </a:cubicBezTo>
                <a:cubicBezTo>
                  <a:pt x="1857792" y="3966625"/>
                  <a:pt x="1897700" y="4007010"/>
                  <a:pt x="1926077" y="4022775"/>
                </a:cubicBezTo>
                <a:cubicBezTo>
                  <a:pt x="1941341" y="4031255"/>
                  <a:pt x="1959451" y="4033750"/>
                  <a:pt x="1974715" y="4042230"/>
                </a:cubicBezTo>
                <a:cubicBezTo>
                  <a:pt x="2064061" y="4091867"/>
                  <a:pt x="1959783" y="4057491"/>
                  <a:pt x="2062264" y="4081141"/>
                </a:cubicBezTo>
                <a:cubicBezTo>
                  <a:pt x="2088318" y="4087153"/>
                  <a:pt x="2140085" y="4100596"/>
                  <a:pt x="2140085" y="4100596"/>
                </a:cubicBezTo>
                <a:cubicBezTo>
                  <a:pt x="2178996" y="4094111"/>
                  <a:pt x="2218973" y="4092272"/>
                  <a:pt x="2256817" y="4081141"/>
                </a:cubicBezTo>
                <a:cubicBezTo>
                  <a:pt x="2274956" y="4075806"/>
                  <a:pt x="2288545" y="4060414"/>
                  <a:pt x="2305456" y="4051958"/>
                </a:cubicBezTo>
                <a:cubicBezTo>
                  <a:pt x="2314627" y="4047372"/>
                  <a:pt x="2324911" y="4045473"/>
                  <a:pt x="2334639" y="4042230"/>
                </a:cubicBezTo>
                <a:cubicBezTo>
                  <a:pt x="2344367" y="4032502"/>
                  <a:pt x="2355015" y="4023615"/>
                  <a:pt x="2363822" y="4013047"/>
                </a:cubicBezTo>
                <a:cubicBezTo>
                  <a:pt x="2386254" y="3986129"/>
                  <a:pt x="2380487" y="3975997"/>
                  <a:pt x="2412460" y="3954681"/>
                </a:cubicBezTo>
                <a:cubicBezTo>
                  <a:pt x="2420992" y="3948993"/>
                  <a:pt x="2432472" y="3949539"/>
                  <a:pt x="2441643" y="3944953"/>
                </a:cubicBezTo>
                <a:cubicBezTo>
                  <a:pt x="2452100" y="3939725"/>
                  <a:pt x="2461098" y="3931983"/>
                  <a:pt x="2470826" y="3925498"/>
                </a:cubicBezTo>
                <a:cubicBezTo>
                  <a:pt x="2493524" y="3928741"/>
                  <a:pt x="2516578" y="3930070"/>
                  <a:pt x="2538919" y="3935226"/>
                </a:cubicBezTo>
                <a:cubicBezTo>
                  <a:pt x="2558902" y="3939837"/>
                  <a:pt x="2577390" y="3949707"/>
                  <a:pt x="2597285" y="3954681"/>
                </a:cubicBezTo>
                <a:lnTo>
                  <a:pt x="2636196" y="3964409"/>
                </a:lnTo>
                <a:cubicBezTo>
                  <a:pt x="2649166" y="3974137"/>
                  <a:pt x="2661359" y="3984999"/>
                  <a:pt x="2675107" y="3993592"/>
                </a:cubicBezTo>
                <a:cubicBezTo>
                  <a:pt x="2687404" y="4001277"/>
                  <a:pt x="2705316" y="4001446"/>
                  <a:pt x="2714017" y="4013047"/>
                </a:cubicBezTo>
                <a:cubicBezTo>
                  <a:pt x="2726322" y="4029453"/>
                  <a:pt x="2722097" y="4054349"/>
                  <a:pt x="2733473" y="4071413"/>
                </a:cubicBezTo>
                <a:cubicBezTo>
                  <a:pt x="2748870" y="4094510"/>
                  <a:pt x="2764012" y="4118391"/>
                  <a:pt x="2782111" y="4139507"/>
                </a:cubicBezTo>
                <a:cubicBezTo>
                  <a:pt x="2791064" y="4149952"/>
                  <a:pt x="2801566" y="4158962"/>
                  <a:pt x="2811294" y="4168690"/>
                </a:cubicBezTo>
                <a:cubicBezTo>
                  <a:pt x="2827295" y="4216691"/>
                  <a:pt x="2811007" y="4186286"/>
                  <a:pt x="2859932" y="4227056"/>
                </a:cubicBezTo>
                <a:cubicBezTo>
                  <a:pt x="2892686" y="4254351"/>
                  <a:pt x="2868810" y="4247415"/>
                  <a:pt x="2918298" y="4275694"/>
                </a:cubicBezTo>
                <a:cubicBezTo>
                  <a:pt x="2927201" y="4280781"/>
                  <a:pt x="2938310" y="4280836"/>
                  <a:pt x="2947481" y="4285422"/>
                </a:cubicBezTo>
                <a:cubicBezTo>
                  <a:pt x="3014658" y="4319011"/>
                  <a:pt x="2934594" y="4294359"/>
                  <a:pt x="3015575" y="4314605"/>
                </a:cubicBezTo>
                <a:cubicBezTo>
                  <a:pt x="3088100" y="4300100"/>
                  <a:pt x="3232638" y="4300291"/>
                  <a:pt x="3287949" y="4217328"/>
                </a:cubicBezTo>
                <a:lnTo>
                  <a:pt x="3307405" y="4188145"/>
                </a:lnTo>
                <a:cubicBezTo>
                  <a:pt x="3331532" y="4115758"/>
                  <a:pt x="3294497" y="4212369"/>
                  <a:pt x="3356043" y="4120051"/>
                </a:cubicBezTo>
                <a:lnTo>
                  <a:pt x="3394954" y="4061685"/>
                </a:lnTo>
                <a:lnTo>
                  <a:pt x="3414409" y="4032502"/>
                </a:lnTo>
                <a:cubicBezTo>
                  <a:pt x="3420894" y="4022774"/>
                  <a:pt x="3430167" y="4014410"/>
                  <a:pt x="3433864" y="4003319"/>
                </a:cubicBezTo>
                <a:cubicBezTo>
                  <a:pt x="3445083" y="3969662"/>
                  <a:pt x="3440419" y="3975123"/>
                  <a:pt x="3463047" y="3944953"/>
                </a:cubicBezTo>
                <a:cubicBezTo>
                  <a:pt x="3552991" y="3825028"/>
                  <a:pt x="3459157" y="3951112"/>
                  <a:pt x="3531141" y="3867132"/>
                </a:cubicBezTo>
                <a:cubicBezTo>
                  <a:pt x="3541692" y="3854823"/>
                  <a:pt x="3548015" y="3838773"/>
                  <a:pt x="3560324" y="3828222"/>
                </a:cubicBezTo>
                <a:cubicBezTo>
                  <a:pt x="3571334" y="3818785"/>
                  <a:pt x="3587434" y="3817195"/>
                  <a:pt x="3599234" y="3808766"/>
                </a:cubicBezTo>
                <a:cubicBezTo>
                  <a:pt x="3662988" y="3763226"/>
                  <a:pt x="3595002" y="3790720"/>
                  <a:pt x="3657600" y="3769856"/>
                </a:cubicBezTo>
                <a:lnTo>
                  <a:pt x="3715966" y="3730945"/>
                </a:lnTo>
                <a:cubicBezTo>
                  <a:pt x="3725694" y="3724460"/>
                  <a:pt x="3734294" y="3715832"/>
                  <a:pt x="3745149" y="3711490"/>
                </a:cubicBezTo>
                <a:cubicBezTo>
                  <a:pt x="3761362" y="3705005"/>
                  <a:pt x="3777831" y="3699126"/>
                  <a:pt x="3793788" y="3692034"/>
                </a:cubicBezTo>
                <a:cubicBezTo>
                  <a:pt x="3807039" y="3686145"/>
                  <a:pt x="3819120" y="3677671"/>
                  <a:pt x="3832698" y="3672579"/>
                </a:cubicBezTo>
                <a:cubicBezTo>
                  <a:pt x="3845216" y="3667885"/>
                  <a:pt x="3858639" y="3666094"/>
                  <a:pt x="3871609" y="3662851"/>
                </a:cubicBezTo>
                <a:cubicBezTo>
                  <a:pt x="3891064" y="3666094"/>
                  <a:pt x="3911769" y="3664993"/>
                  <a:pt x="3929975" y="3672579"/>
                </a:cubicBezTo>
                <a:cubicBezTo>
                  <a:pt x="3951559" y="3681572"/>
                  <a:pt x="3988341" y="3711490"/>
                  <a:pt x="3988341" y="3711490"/>
                </a:cubicBezTo>
                <a:cubicBezTo>
                  <a:pt x="3991583" y="3721218"/>
                  <a:pt x="3992792" y="3731880"/>
                  <a:pt x="3998068" y="3740673"/>
                </a:cubicBezTo>
                <a:cubicBezTo>
                  <a:pt x="4002787" y="3748537"/>
                  <a:pt x="4011653" y="3753082"/>
                  <a:pt x="4017524" y="3760128"/>
                </a:cubicBezTo>
                <a:cubicBezTo>
                  <a:pt x="4027903" y="3772583"/>
                  <a:pt x="4037410" y="3785757"/>
                  <a:pt x="4046707" y="3799039"/>
                </a:cubicBezTo>
                <a:cubicBezTo>
                  <a:pt x="4060116" y="3818195"/>
                  <a:pt x="4078222" y="3835223"/>
                  <a:pt x="4085617" y="3857405"/>
                </a:cubicBezTo>
                <a:cubicBezTo>
                  <a:pt x="4088860" y="3867132"/>
                  <a:pt x="4089657" y="3878056"/>
                  <a:pt x="4095345" y="3886587"/>
                </a:cubicBezTo>
                <a:cubicBezTo>
                  <a:pt x="4102976" y="3898033"/>
                  <a:pt x="4114800" y="3906042"/>
                  <a:pt x="4124528" y="3915770"/>
                </a:cubicBezTo>
                <a:cubicBezTo>
                  <a:pt x="4127771" y="3935225"/>
                  <a:pt x="4128019" y="3955424"/>
                  <a:pt x="4134256" y="3974136"/>
                </a:cubicBezTo>
                <a:cubicBezTo>
                  <a:pt x="4140391" y="3992542"/>
                  <a:pt x="4159884" y="4009492"/>
                  <a:pt x="4173166" y="4022775"/>
                </a:cubicBezTo>
                <a:cubicBezTo>
                  <a:pt x="4185357" y="4059346"/>
                  <a:pt x="4184796" y="4068875"/>
                  <a:pt x="4221805" y="4100596"/>
                </a:cubicBezTo>
                <a:cubicBezTo>
                  <a:pt x="4229590" y="4107269"/>
                  <a:pt x="4241260" y="4107081"/>
                  <a:pt x="4250988" y="4110324"/>
                </a:cubicBezTo>
                <a:cubicBezTo>
                  <a:pt x="4263958" y="4120052"/>
                  <a:pt x="4275821" y="4131463"/>
                  <a:pt x="4289898" y="4139507"/>
                </a:cubicBezTo>
                <a:cubicBezTo>
                  <a:pt x="4300749" y="4145707"/>
                  <a:pt x="4349574" y="4156857"/>
                  <a:pt x="4357992" y="4158962"/>
                </a:cubicBezTo>
                <a:cubicBezTo>
                  <a:pt x="4416358" y="4155719"/>
                  <a:pt x="4475170" y="4157132"/>
                  <a:pt x="4533090" y="4149234"/>
                </a:cubicBezTo>
                <a:cubicBezTo>
                  <a:pt x="4547458" y="4147275"/>
                  <a:pt x="4558749" y="4135668"/>
                  <a:pt x="4572000" y="4129779"/>
                </a:cubicBezTo>
                <a:cubicBezTo>
                  <a:pt x="4587957" y="4122687"/>
                  <a:pt x="4604426" y="4116809"/>
                  <a:pt x="4620639" y="4110324"/>
                </a:cubicBezTo>
                <a:cubicBezTo>
                  <a:pt x="4642151" y="4088812"/>
                  <a:pt x="4651921" y="4075227"/>
                  <a:pt x="4679005" y="4061685"/>
                </a:cubicBezTo>
                <a:cubicBezTo>
                  <a:pt x="4688176" y="4057099"/>
                  <a:pt x="4698460" y="4055200"/>
                  <a:pt x="4708188" y="4051958"/>
                </a:cubicBezTo>
                <a:cubicBezTo>
                  <a:pt x="4714673" y="4045473"/>
                  <a:pt x="4722924" y="4040366"/>
                  <a:pt x="4727643" y="4032502"/>
                </a:cubicBezTo>
                <a:cubicBezTo>
                  <a:pt x="4742023" y="4008535"/>
                  <a:pt x="4767678" y="3959912"/>
                  <a:pt x="4776281" y="3925498"/>
                </a:cubicBezTo>
                <a:cubicBezTo>
                  <a:pt x="4780291" y="3909458"/>
                  <a:pt x="4781999" y="3892900"/>
                  <a:pt x="4786009" y="3876860"/>
                </a:cubicBezTo>
                <a:cubicBezTo>
                  <a:pt x="4788496" y="3866912"/>
                  <a:pt x="4792919" y="3857536"/>
                  <a:pt x="4795736" y="3847677"/>
                </a:cubicBezTo>
                <a:cubicBezTo>
                  <a:pt x="4799409" y="3834822"/>
                  <a:pt x="4800967" y="3821357"/>
                  <a:pt x="4805464" y="3808766"/>
                </a:cubicBezTo>
                <a:cubicBezTo>
                  <a:pt x="4817210" y="3775877"/>
                  <a:pt x="4833331" y="3744621"/>
                  <a:pt x="4844375" y="3711490"/>
                </a:cubicBezTo>
                <a:lnTo>
                  <a:pt x="4863830" y="3653124"/>
                </a:lnTo>
                <a:cubicBezTo>
                  <a:pt x="4867073" y="3643396"/>
                  <a:pt x="4871071" y="3633889"/>
                  <a:pt x="4873558" y="3623941"/>
                </a:cubicBezTo>
                <a:cubicBezTo>
                  <a:pt x="4880043" y="3598000"/>
                  <a:pt x="4881055" y="3570035"/>
                  <a:pt x="4893013" y="3546119"/>
                </a:cubicBezTo>
                <a:cubicBezTo>
                  <a:pt x="4905983" y="3520179"/>
                  <a:pt x="4915837" y="3492429"/>
                  <a:pt x="4931924" y="3468298"/>
                </a:cubicBezTo>
                <a:cubicBezTo>
                  <a:pt x="4946280" y="3446764"/>
                  <a:pt x="4958092" y="3424912"/>
                  <a:pt x="4980562" y="3409932"/>
                </a:cubicBezTo>
                <a:cubicBezTo>
                  <a:pt x="4989094" y="3404244"/>
                  <a:pt x="5000320" y="3404244"/>
                  <a:pt x="5009745" y="3400205"/>
                </a:cubicBezTo>
                <a:cubicBezTo>
                  <a:pt x="5023074" y="3394493"/>
                  <a:pt x="5034899" y="3385335"/>
                  <a:pt x="5048656" y="3380749"/>
                </a:cubicBezTo>
                <a:cubicBezTo>
                  <a:pt x="5064341" y="3375521"/>
                  <a:pt x="5081343" y="3375372"/>
                  <a:pt x="5097294" y="3371022"/>
                </a:cubicBezTo>
                <a:cubicBezTo>
                  <a:pt x="5117079" y="3365626"/>
                  <a:pt x="5155660" y="3351566"/>
                  <a:pt x="5155660" y="3351566"/>
                </a:cubicBezTo>
                <a:cubicBezTo>
                  <a:pt x="5210783" y="3358051"/>
                  <a:pt x="5266678" y="3359777"/>
                  <a:pt x="5321030" y="3371022"/>
                </a:cubicBezTo>
                <a:cubicBezTo>
                  <a:pt x="5361195" y="3379332"/>
                  <a:pt x="5401077" y="3391590"/>
                  <a:pt x="5437762" y="3409932"/>
                </a:cubicBezTo>
                <a:cubicBezTo>
                  <a:pt x="5450732" y="3416417"/>
                  <a:pt x="5462783" y="3425220"/>
                  <a:pt x="5476673" y="3429387"/>
                </a:cubicBezTo>
                <a:cubicBezTo>
                  <a:pt x="5514036" y="3440596"/>
                  <a:pt x="5532505" y="3432984"/>
                  <a:pt x="5564222" y="3448843"/>
                </a:cubicBezTo>
                <a:cubicBezTo>
                  <a:pt x="5581133" y="3457299"/>
                  <a:pt x="5595949" y="3469571"/>
                  <a:pt x="5612860" y="3478026"/>
                </a:cubicBezTo>
                <a:cubicBezTo>
                  <a:pt x="5638532" y="3490862"/>
                  <a:pt x="5662941" y="3489159"/>
                  <a:pt x="5690681" y="3497481"/>
                </a:cubicBezTo>
                <a:cubicBezTo>
                  <a:pt x="5735297" y="3510866"/>
                  <a:pt x="5730706" y="3517215"/>
                  <a:pt x="5768502" y="3526664"/>
                </a:cubicBezTo>
                <a:lnTo>
                  <a:pt x="5846324" y="3546119"/>
                </a:lnTo>
                <a:cubicBezTo>
                  <a:pt x="5912634" y="3590327"/>
                  <a:pt x="5829026" y="3540353"/>
                  <a:pt x="5933873" y="3575302"/>
                </a:cubicBezTo>
                <a:cubicBezTo>
                  <a:pt x="5944964" y="3578999"/>
                  <a:pt x="5952109" y="3590653"/>
                  <a:pt x="5963056" y="3594758"/>
                </a:cubicBezTo>
                <a:cubicBezTo>
                  <a:pt x="5978537" y="3600563"/>
                  <a:pt x="5995481" y="3601243"/>
                  <a:pt x="6011694" y="3604485"/>
                </a:cubicBezTo>
                <a:cubicBezTo>
                  <a:pt x="6180307" y="3598000"/>
                  <a:pt x="6349223" y="3597052"/>
                  <a:pt x="6517532" y="3585030"/>
                </a:cubicBezTo>
                <a:cubicBezTo>
                  <a:pt x="6531996" y="3583997"/>
                  <a:pt x="6543114" y="3571287"/>
                  <a:pt x="6556443" y="3565575"/>
                </a:cubicBezTo>
                <a:cubicBezTo>
                  <a:pt x="6582618" y="3554357"/>
                  <a:pt x="6605713" y="3551829"/>
                  <a:pt x="6634264" y="3546119"/>
                </a:cubicBezTo>
                <a:cubicBezTo>
                  <a:pt x="6676346" y="3482995"/>
                  <a:pt x="6624982" y="3545864"/>
                  <a:pt x="6692630" y="3507209"/>
                </a:cubicBezTo>
                <a:cubicBezTo>
                  <a:pt x="6704574" y="3500384"/>
                  <a:pt x="6712085" y="3487754"/>
                  <a:pt x="6721813" y="3478026"/>
                </a:cubicBezTo>
                <a:cubicBezTo>
                  <a:pt x="6734636" y="3439557"/>
                  <a:pt x="6728601" y="3447409"/>
                  <a:pt x="6760724" y="3409932"/>
                </a:cubicBezTo>
                <a:cubicBezTo>
                  <a:pt x="6769677" y="3399487"/>
                  <a:pt x="6781911" y="3391944"/>
                  <a:pt x="6789907" y="3380749"/>
                </a:cubicBezTo>
                <a:cubicBezTo>
                  <a:pt x="6861053" y="3281145"/>
                  <a:pt x="6771467" y="3392028"/>
                  <a:pt x="6819090" y="3312656"/>
                </a:cubicBezTo>
                <a:cubicBezTo>
                  <a:pt x="6823809" y="3304792"/>
                  <a:pt x="6832060" y="3299685"/>
                  <a:pt x="6838545" y="3293200"/>
                </a:cubicBezTo>
                <a:cubicBezTo>
                  <a:pt x="6841788" y="3276987"/>
                  <a:pt x="6844686" y="3260702"/>
                  <a:pt x="6848273" y="3244562"/>
                </a:cubicBezTo>
                <a:cubicBezTo>
                  <a:pt x="6851173" y="3231511"/>
                  <a:pt x="6858418" y="3219014"/>
                  <a:pt x="6858000" y="3205651"/>
                </a:cubicBezTo>
                <a:cubicBezTo>
                  <a:pt x="6849804" y="2943398"/>
                  <a:pt x="6877292" y="3010774"/>
                  <a:pt x="6819090" y="2894366"/>
                </a:cubicBezTo>
                <a:cubicBezTo>
                  <a:pt x="6815847" y="2878153"/>
                  <a:pt x="6815167" y="2861209"/>
                  <a:pt x="6809362" y="2845728"/>
                </a:cubicBezTo>
                <a:cubicBezTo>
                  <a:pt x="6798793" y="2817544"/>
                  <a:pt x="6787212" y="2818041"/>
                  <a:pt x="6770451" y="2797090"/>
                </a:cubicBezTo>
                <a:cubicBezTo>
                  <a:pt x="6758217" y="2781798"/>
                  <a:pt x="6749607" y="2759291"/>
                  <a:pt x="6731541" y="2748451"/>
                </a:cubicBezTo>
                <a:cubicBezTo>
                  <a:pt x="6722748" y="2743175"/>
                  <a:pt x="6712086" y="2741966"/>
                  <a:pt x="6702358" y="2738724"/>
                </a:cubicBezTo>
                <a:cubicBezTo>
                  <a:pt x="6689388" y="2728996"/>
                  <a:pt x="6677349" y="2717882"/>
                  <a:pt x="6663447" y="2709541"/>
                </a:cubicBezTo>
                <a:cubicBezTo>
                  <a:pt x="6644795" y="2698350"/>
                  <a:pt x="6622901" y="2692832"/>
                  <a:pt x="6605081" y="2680358"/>
                </a:cubicBezTo>
                <a:cubicBezTo>
                  <a:pt x="6590054" y="2669839"/>
                  <a:pt x="6580650" y="2652708"/>
                  <a:pt x="6566171" y="2641447"/>
                </a:cubicBezTo>
                <a:cubicBezTo>
                  <a:pt x="6531714" y="2614647"/>
                  <a:pt x="6523009" y="2614090"/>
                  <a:pt x="6488349" y="2602536"/>
                </a:cubicBezTo>
                <a:cubicBezTo>
                  <a:pt x="6475379" y="2592808"/>
                  <a:pt x="6462721" y="2582650"/>
                  <a:pt x="6449439" y="2573353"/>
                </a:cubicBezTo>
                <a:cubicBezTo>
                  <a:pt x="6430283" y="2559944"/>
                  <a:pt x="6407607" y="2550977"/>
                  <a:pt x="6391073" y="2534443"/>
                </a:cubicBezTo>
                <a:cubicBezTo>
                  <a:pt x="6334167" y="2477538"/>
                  <a:pt x="6355152" y="2504883"/>
                  <a:pt x="6322979" y="2456622"/>
                </a:cubicBezTo>
                <a:cubicBezTo>
                  <a:pt x="6299186" y="2337657"/>
                  <a:pt x="6325955" y="2461046"/>
                  <a:pt x="6303524" y="2378800"/>
                </a:cubicBezTo>
                <a:cubicBezTo>
                  <a:pt x="6296489" y="2353003"/>
                  <a:pt x="6284068" y="2300979"/>
                  <a:pt x="6284068" y="2300979"/>
                </a:cubicBezTo>
                <a:cubicBezTo>
                  <a:pt x="6290553" y="2213430"/>
                  <a:pt x="6294789" y="2125685"/>
                  <a:pt x="6303524" y="2038332"/>
                </a:cubicBezTo>
                <a:cubicBezTo>
                  <a:pt x="6304544" y="2028129"/>
                  <a:pt x="6310764" y="2019097"/>
                  <a:pt x="6313251" y="2009149"/>
                </a:cubicBezTo>
                <a:cubicBezTo>
                  <a:pt x="6317261" y="1993109"/>
                  <a:pt x="6319392" y="1976651"/>
                  <a:pt x="6322979" y="1960511"/>
                </a:cubicBezTo>
                <a:cubicBezTo>
                  <a:pt x="6328978" y="1933515"/>
                  <a:pt x="6338143" y="1896327"/>
                  <a:pt x="6352162" y="1872962"/>
                </a:cubicBezTo>
                <a:cubicBezTo>
                  <a:pt x="6368899" y="1845067"/>
                  <a:pt x="6388718" y="1826679"/>
                  <a:pt x="6410528" y="1804868"/>
                </a:cubicBezTo>
                <a:cubicBezTo>
                  <a:pt x="6432735" y="1738249"/>
                  <a:pt x="6402651" y="1816684"/>
                  <a:pt x="6468894" y="1717319"/>
                </a:cubicBezTo>
                <a:cubicBezTo>
                  <a:pt x="6474582" y="1708787"/>
                  <a:pt x="6472934" y="1696668"/>
                  <a:pt x="6478622" y="1688136"/>
                </a:cubicBezTo>
                <a:cubicBezTo>
                  <a:pt x="6492670" y="1667064"/>
                  <a:pt x="6512737" y="1650517"/>
                  <a:pt x="6527260" y="1629770"/>
                </a:cubicBezTo>
                <a:cubicBezTo>
                  <a:pt x="6582221" y="1551254"/>
                  <a:pt x="6516599" y="1620975"/>
                  <a:pt x="6566171" y="1571405"/>
                </a:cubicBezTo>
                <a:cubicBezTo>
                  <a:pt x="6586262" y="1511128"/>
                  <a:pt x="6561971" y="1569502"/>
                  <a:pt x="6595354" y="1522766"/>
                </a:cubicBezTo>
                <a:cubicBezTo>
                  <a:pt x="6606343" y="1507381"/>
                  <a:pt x="6614048" y="1489860"/>
                  <a:pt x="6624536" y="1474128"/>
                </a:cubicBezTo>
                <a:cubicBezTo>
                  <a:pt x="6633529" y="1460638"/>
                  <a:pt x="6644422" y="1448499"/>
                  <a:pt x="6653719" y="1435217"/>
                </a:cubicBezTo>
                <a:cubicBezTo>
                  <a:pt x="6737538" y="1315476"/>
                  <a:pt x="6653698" y="1428759"/>
                  <a:pt x="6721813" y="1337941"/>
                </a:cubicBezTo>
                <a:cubicBezTo>
                  <a:pt x="6744945" y="1268548"/>
                  <a:pt x="6712144" y="1352446"/>
                  <a:pt x="6760724" y="1279575"/>
                </a:cubicBezTo>
                <a:cubicBezTo>
                  <a:pt x="6766412" y="1271043"/>
                  <a:pt x="6766770" y="1259962"/>
                  <a:pt x="6770451" y="1250392"/>
                </a:cubicBezTo>
                <a:cubicBezTo>
                  <a:pt x="6782988" y="1217796"/>
                  <a:pt x="6798318" y="1186246"/>
                  <a:pt x="6809362" y="1153115"/>
                </a:cubicBezTo>
                <a:cubicBezTo>
                  <a:pt x="6834339" y="1078183"/>
                  <a:pt x="6821200" y="1113790"/>
                  <a:pt x="6848273" y="1046111"/>
                </a:cubicBezTo>
                <a:cubicBezTo>
                  <a:pt x="6846098" y="1015668"/>
                  <a:pt x="6848875" y="896234"/>
                  <a:pt x="6819090" y="851558"/>
                </a:cubicBezTo>
                <a:cubicBezTo>
                  <a:pt x="6783630" y="798370"/>
                  <a:pt x="6819964" y="842413"/>
                  <a:pt x="6760724" y="802919"/>
                </a:cubicBezTo>
                <a:cubicBezTo>
                  <a:pt x="6753093" y="797832"/>
                  <a:pt x="6748314" y="789335"/>
                  <a:pt x="6741268" y="783464"/>
                </a:cubicBezTo>
                <a:cubicBezTo>
                  <a:pt x="6729875" y="773970"/>
                  <a:pt x="6689261" y="744018"/>
                  <a:pt x="6673175" y="734826"/>
                </a:cubicBezTo>
                <a:cubicBezTo>
                  <a:pt x="6629685" y="709975"/>
                  <a:pt x="6644774" y="720528"/>
                  <a:pt x="6605081" y="705643"/>
                </a:cubicBezTo>
                <a:cubicBezTo>
                  <a:pt x="6588731" y="699512"/>
                  <a:pt x="6572853" y="692154"/>
                  <a:pt x="6556443" y="686187"/>
                </a:cubicBezTo>
                <a:cubicBezTo>
                  <a:pt x="6537170" y="679179"/>
                  <a:pt x="6516420" y="675903"/>
                  <a:pt x="6498077" y="666732"/>
                </a:cubicBezTo>
                <a:cubicBezTo>
                  <a:pt x="6485107" y="660247"/>
                  <a:pt x="6473585" y="648822"/>
                  <a:pt x="6459166" y="647277"/>
                </a:cubicBezTo>
                <a:cubicBezTo>
                  <a:pt x="6381720" y="638979"/>
                  <a:pt x="6303523" y="640792"/>
                  <a:pt x="6225702" y="637549"/>
                </a:cubicBezTo>
                <a:cubicBezTo>
                  <a:pt x="6127903" y="588650"/>
                  <a:pt x="6251294" y="646079"/>
                  <a:pt x="6138154" y="608366"/>
                </a:cubicBezTo>
                <a:cubicBezTo>
                  <a:pt x="6124397" y="603780"/>
                  <a:pt x="6112821" y="594003"/>
                  <a:pt x="6099243" y="588911"/>
                </a:cubicBezTo>
                <a:cubicBezTo>
                  <a:pt x="6086725" y="584217"/>
                  <a:pt x="6073302" y="582426"/>
                  <a:pt x="6060332" y="579183"/>
                </a:cubicBezTo>
                <a:cubicBezTo>
                  <a:pt x="6047362" y="569455"/>
                  <a:pt x="6032193" y="562117"/>
                  <a:pt x="6021422" y="550000"/>
                </a:cubicBezTo>
                <a:cubicBezTo>
                  <a:pt x="6005888" y="532524"/>
                  <a:pt x="5982511" y="491634"/>
                  <a:pt x="5982511" y="491634"/>
                </a:cubicBezTo>
                <a:cubicBezTo>
                  <a:pt x="5952661" y="372239"/>
                  <a:pt x="5995316" y="524312"/>
                  <a:pt x="5953328" y="423541"/>
                </a:cubicBezTo>
                <a:cubicBezTo>
                  <a:pt x="5941497" y="395146"/>
                  <a:pt x="5931606" y="365835"/>
                  <a:pt x="5924145" y="335992"/>
                </a:cubicBezTo>
                <a:cubicBezTo>
                  <a:pt x="5920902" y="323022"/>
                  <a:pt x="5921154" y="308629"/>
                  <a:pt x="5914417" y="297081"/>
                </a:cubicBezTo>
                <a:cubicBezTo>
                  <a:pt x="5898079" y="269073"/>
                  <a:pt x="5874037" y="246240"/>
                  <a:pt x="5856051" y="219260"/>
                </a:cubicBezTo>
                <a:lnTo>
                  <a:pt x="5817141" y="160894"/>
                </a:lnTo>
                <a:cubicBezTo>
                  <a:pt x="5810656" y="151166"/>
                  <a:pt x="5807413" y="138196"/>
                  <a:pt x="5797685" y="131711"/>
                </a:cubicBezTo>
                <a:cubicBezTo>
                  <a:pt x="5787957" y="125226"/>
                  <a:pt x="5778015" y="119051"/>
                  <a:pt x="5768502" y="112256"/>
                </a:cubicBezTo>
                <a:cubicBezTo>
                  <a:pt x="5755309" y="102833"/>
                  <a:pt x="5744093" y="90324"/>
                  <a:pt x="5729592" y="83073"/>
                </a:cubicBezTo>
                <a:cubicBezTo>
                  <a:pt x="5717634" y="77094"/>
                  <a:pt x="5703487" y="77187"/>
                  <a:pt x="5690681" y="73345"/>
                </a:cubicBezTo>
                <a:cubicBezTo>
                  <a:pt x="5671038" y="67452"/>
                  <a:pt x="5652100" y="59286"/>
                  <a:pt x="5632315" y="53890"/>
                </a:cubicBezTo>
                <a:cubicBezTo>
                  <a:pt x="5616364" y="49540"/>
                  <a:pt x="5599717" y="48172"/>
                  <a:pt x="5583677" y="44162"/>
                </a:cubicBezTo>
                <a:cubicBezTo>
                  <a:pt x="5561601" y="38643"/>
                  <a:pt x="5523703" y="21672"/>
                  <a:pt x="5505856" y="14979"/>
                </a:cubicBezTo>
                <a:cubicBezTo>
                  <a:pt x="5496255" y="11379"/>
                  <a:pt x="5486401" y="8494"/>
                  <a:pt x="5476673" y="5251"/>
                </a:cubicBezTo>
                <a:cubicBezTo>
                  <a:pt x="5372911" y="11736"/>
                  <a:pt x="5268680" y="12902"/>
                  <a:pt x="5165388" y="24707"/>
                </a:cubicBezTo>
                <a:cubicBezTo>
                  <a:pt x="5153772" y="26035"/>
                  <a:pt x="5147152" y="40057"/>
                  <a:pt x="5136205" y="44162"/>
                </a:cubicBezTo>
                <a:cubicBezTo>
                  <a:pt x="4980562" y="102528"/>
                  <a:pt x="5197841" y="0"/>
                  <a:pt x="5038928" y="73345"/>
                </a:cubicBezTo>
                <a:cubicBezTo>
                  <a:pt x="4997178" y="92615"/>
                  <a:pt x="4967614" y="99257"/>
                  <a:pt x="4941651" y="131711"/>
                </a:cubicBezTo>
                <a:cubicBezTo>
                  <a:pt x="4934348" y="140840"/>
                  <a:pt x="4928991" y="151380"/>
                  <a:pt x="4922196" y="160894"/>
                </a:cubicBezTo>
                <a:cubicBezTo>
                  <a:pt x="4912773" y="174087"/>
                  <a:pt x="4902437" y="186612"/>
                  <a:pt x="4893013" y="199805"/>
                </a:cubicBezTo>
                <a:cubicBezTo>
                  <a:pt x="4886218" y="209318"/>
                  <a:pt x="4880861" y="219858"/>
                  <a:pt x="4873558" y="228987"/>
                </a:cubicBezTo>
                <a:cubicBezTo>
                  <a:pt x="4867828" y="236149"/>
                  <a:pt x="4859190" y="240812"/>
                  <a:pt x="4854102" y="248443"/>
                </a:cubicBezTo>
                <a:cubicBezTo>
                  <a:pt x="4846058" y="260508"/>
                  <a:pt x="4840359" y="274025"/>
                  <a:pt x="4834647" y="287353"/>
                </a:cubicBezTo>
                <a:cubicBezTo>
                  <a:pt x="4830608" y="296778"/>
                  <a:pt x="4830195" y="307743"/>
                  <a:pt x="4824919" y="316536"/>
                </a:cubicBezTo>
                <a:cubicBezTo>
                  <a:pt x="4820200" y="324400"/>
                  <a:pt x="4810551" y="328361"/>
                  <a:pt x="4805464" y="335992"/>
                </a:cubicBezTo>
                <a:cubicBezTo>
                  <a:pt x="4797420" y="348058"/>
                  <a:pt x="4793694" y="362605"/>
                  <a:pt x="4786009" y="374902"/>
                </a:cubicBezTo>
                <a:cubicBezTo>
                  <a:pt x="4777416" y="388650"/>
                  <a:pt x="4766249" y="400620"/>
                  <a:pt x="4756826" y="413813"/>
                </a:cubicBezTo>
                <a:cubicBezTo>
                  <a:pt x="4741625" y="435094"/>
                  <a:pt x="4719545" y="471192"/>
                  <a:pt x="4708188" y="491634"/>
                </a:cubicBezTo>
                <a:cubicBezTo>
                  <a:pt x="4685058" y="533268"/>
                  <a:pt x="4689959" y="536609"/>
                  <a:pt x="4659549" y="579183"/>
                </a:cubicBezTo>
                <a:cubicBezTo>
                  <a:pt x="4654218" y="586646"/>
                  <a:pt x="4645181" y="591008"/>
                  <a:pt x="4640094" y="598639"/>
                </a:cubicBezTo>
                <a:cubicBezTo>
                  <a:pt x="4632050" y="610705"/>
                  <a:pt x="4629067" y="625749"/>
                  <a:pt x="4620639" y="637549"/>
                </a:cubicBezTo>
                <a:cubicBezTo>
                  <a:pt x="4612643" y="648744"/>
                  <a:pt x="4600263" y="656164"/>
                  <a:pt x="4591456" y="666732"/>
                </a:cubicBezTo>
                <a:cubicBezTo>
                  <a:pt x="4566091" y="697169"/>
                  <a:pt x="4567604" y="725832"/>
                  <a:pt x="4513634" y="734826"/>
                </a:cubicBezTo>
                <a:lnTo>
                  <a:pt x="4455268" y="744553"/>
                </a:lnTo>
                <a:cubicBezTo>
                  <a:pt x="4426085" y="741311"/>
                  <a:pt x="4396205" y="741947"/>
                  <a:pt x="4367719" y="734826"/>
                </a:cubicBezTo>
                <a:cubicBezTo>
                  <a:pt x="4356377" y="731990"/>
                  <a:pt x="4348993" y="720599"/>
                  <a:pt x="4338536" y="715370"/>
                </a:cubicBezTo>
                <a:cubicBezTo>
                  <a:pt x="4322918" y="707561"/>
                  <a:pt x="4305855" y="703007"/>
                  <a:pt x="4289898" y="695915"/>
                </a:cubicBezTo>
                <a:cubicBezTo>
                  <a:pt x="4276647" y="690026"/>
                  <a:pt x="4264745" y="681046"/>
                  <a:pt x="4250988" y="676460"/>
                </a:cubicBezTo>
                <a:cubicBezTo>
                  <a:pt x="4225621" y="668005"/>
                  <a:pt x="4173166" y="657005"/>
                  <a:pt x="4173166" y="657005"/>
                </a:cubicBezTo>
                <a:cubicBezTo>
                  <a:pt x="4160196" y="650520"/>
                  <a:pt x="4146846" y="644744"/>
                  <a:pt x="4134256" y="637549"/>
                </a:cubicBezTo>
                <a:cubicBezTo>
                  <a:pt x="4124105" y="631748"/>
                  <a:pt x="4115530" y="623322"/>
                  <a:pt x="4105073" y="618094"/>
                </a:cubicBezTo>
                <a:cubicBezTo>
                  <a:pt x="4091113" y="611114"/>
                  <a:pt x="4049452" y="601757"/>
                  <a:pt x="4036979" y="598639"/>
                </a:cubicBezTo>
                <a:cubicBezTo>
                  <a:pt x="4030494" y="592154"/>
                  <a:pt x="4026111" y="582403"/>
                  <a:pt x="4017524" y="579183"/>
                </a:cubicBezTo>
                <a:cubicBezTo>
                  <a:pt x="3999056" y="572258"/>
                  <a:pt x="3978412" y="573735"/>
                  <a:pt x="3959158" y="569456"/>
                </a:cubicBezTo>
                <a:cubicBezTo>
                  <a:pt x="3949148" y="567232"/>
                  <a:pt x="3939703" y="562971"/>
                  <a:pt x="3929975" y="559728"/>
                </a:cubicBezTo>
                <a:cubicBezTo>
                  <a:pt x="3891064" y="562971"/>
                  <a:pt x="3851757" y="563037"/>
                  <a:pt x="3813243" y="569456"/>
                </a:cubicBezTo>
                <a:cubicBezTo>
                  <a:pt x="3793014" y="572827"/>
                  <a:pt x="3774332" y="582426"/>
                  <a:pt x="3754877" y="588911"/>
                </a:cubicBezTo>
                <a:lnTo>
                  <a:pt x="3725694" y="598639"/>
                </a:lnTo>
                <a:cubicBezTo>
                  <a:pt x="3717128" y="607205"/>
                  <a:pt x="3679595" y="640922"/>
                  <a:pt x="3677056" y="657005"/>
                </a:cubicBezTo>
                <a:cubicBezTo>
                  <a:pt x="3655666" y="792473"/>
                  <a:pt x="3718816" y="802207"/>
                  <a:pt x="3638145" y="822375"/>
                </a:cubicBezTo>
                <a:cubicBezTo>
                  <a:pt x="3634999" y="823161"/>
                  <a:pt x="3675435" y="820754"/>
                  <a:pt x="3677056" y="822375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6357950" y="857232"/>
            <a:ext cx="2214577" cy="1857388"/>
          </a:xfrm>
          <a:custGeom>
            <a:avLst/>
            <a:gdLst>
              <a:gd name="connsiteX0" fmla="*/ 3677056 w 6877292"/>
              <a:gd name="connsiteY0" fmla="*/ 822375 h 4319011"/>
              <a:gd name="connsiteX1" fmla="*/ 3647873 w 6877292"/>
              <a:gd name="connsiteY1" fmla="*/ 832102 h 4319011"/>
              <a:gd name="connsiteX2" fmla="*/ 3482502 w 6877292"/>
              <a:gd name="connsiteY2" fmla="*/ 812647 h 4319011"/>
              <a:gd name="connsiteX3" fmla="*/ 3433864 w 6877292"/>
              <a:gd name="connsiteY3" fmla="*/ 793192 h 4319011"/>
              <a:gd name="connsiteX4" fmla="*/ 3365771 w 6877292"/>
              <a:gd name="connsiteY4" fmla="*/ 764009 h 4319011"/>
              <a:gd name="connsiteX5" fmla="*/ 3307405 w 6877292"/>
              <a:gd name="connsiteY5" fmla="*/ 705643 h 4319011"/>
              <a:gd name="connsiteX6" fmla="*/ 3278222 w 6877292"/>
              <a:gd name="connsiteY6" fmla="*/ 666732 h 4319011"/>
              <a:gd name="connsiteX7" fmla="*/ 3219856 w 6877292"/>
              <a:gd name="connsiteY7" fmla="*/ 608366 h 4319011"/>
              <a:gd name="connsiteX8" fmla="*/ 3200400 w 6877292"/>
              <a:gd name="connsiteY8" fmla="*/ 588911 h 4319011"/>
              <a:gd name="connsiteX9" fmla="*/ 3190673 w 6877292"/>
              <a:gd name="connsiteY9" fmla="*/ 559728 h 4319011"/>
              <a:gd name="connsiteX10" fmla="*/ 3171217 w 6877292"/>
              <a:gd name="connsiteY10" fmla="*/ 540273 h 4319011"/>
              <a:gd name="connsiteX11" fmla="*/ 3112851 w 6877292"/>
              <a:gd name="connsiteY11" fmla="*/ 511090 h 4319011"/>
              <a:gd name="connsiteX12" fmla="*/ 3064213 w 6877292"/>
              <a:gd name="connsiteY12" fmla="*/ 472179 h 4319011"/>
              <a:gd name="connsiteX13" fmla="*/ 3035030 w 6877292"/>
              <a:gd name="connsiteY13" fmla="*/ 462451 h 4319011"/>
              <a:gd name="connsiteX14" fmla="*/ 2957209 w 6877292"/>
              <a:gd name="connsiteY14" fmla="*/ 423541 h 4319011"/>
              <a:gd name="connsiteX15" fmla="*/ 2704290 w 6877292"/>
              <a:gd name="connsiteY15" fmla="*/ 413813 h 4319011"/>
              <a:gd name="connsiteX16" fmla="*/ 2626468 w 6877292"/>
              <a:gd name="connsiteY16" fmla="*/ 374902 h 4319011"/>
              <a:gd name="connsiteX17" fmla="*/ 2587558 w 6877292"/>
              <a:gd name="connsiteY17" fmla="*/ 355447 h 4319011"/>
              <a:gd name="connsiteX18" fmla="*/ 2568102 w 6877292"/>
              <a:gd name="connsiteY18" fmla="*/ 335992 h 4319011"/>
              <a:gd name="connsiteX19" fmla="*/ 2509736 w 6877292"/>
              <a:gd name="connsiteY19" fmla="*/ 297081 h 4319011"/>
              <a:gd name="connsiteX20" fmla="*/ 2451371 w 6877292"/>
              <a:gd name="connsiteY20" fmla="*/ 258170 h 4319011"/>
              <a:gd name="connsiteX21" fmla="*/ 2422188 w 6877292"/>
              <a:gd name="connsiteY21" fmla="*/ 238715 h 4319011"/>
              <a:gd name="connsiteX22" fmla="*/ 2393005 w 6877292"/>
              <a:gd name="connsiteY22" fmla="*/ 219260 h 4319011"/>
              <a:gd name="connsiteX23" fmla="*/ 2354094 w 6877292"/>
              <a:gd name="connsiteY23" fmla="*/ 199805 h 4319011"/>
              <a:gd name="connsiteX24" fmla="*/ 2324911 w 6877292"/>
              <a:gd name="connsiteY24" fmla="*/ 190077 h 4319011"/>
              <a:gd name="connsiteX25" fmla="*/ 2266545 w 6877292"/>
              <a:gd name="connsiteY25" fmla="*/ 160894 h 4319011"/>
              <a:gd name="connsiteX26" fmla="*/ 2159541 w 6877292"/>
              <a:gd name="connsiteY26" fmla="*/ 170622 h 4319011"/>
              <a:gd name="connsiteX27" fmla="*/ 2120630 w 6877292"/>
              <a:gd name="connsiteY27" fmla="*/ 180349 h 4319011"/>
              <a:gd name="connsiteX28" fmla="*/ 2081719 w 6877292"/>
              <a:gd name="connsiteY28" fmla="*/ 219260 h 4319011"/>
              <a:gd name="connsiteX29" fmla="*/ 2052536 w 6877292"/>
              <a:gd name="connsiteY29" fmla="*/ 277626 h 4319011"/>
              <a:gd name="connsiteX30" fmla="*/ 2033081 w 6877292"/>
              <a:gd name="connsiteY30" fmla="*/ 335992 h 4319011"/>
              <a:gd name="connsiteX31" fmla="*/ 2013626 w 6877292"/>
              <a:gd name="connsiteY31" fmla="*/ 374902 h 4319011"/>
              <a:gd name="connsiteX32" fmla="*/ 1994171 w 6877292"/>
              <a:gd name="connsiteY32" fmla="*/ 404085 h 4319011"/>
              <a:gd name="connsiteX33" fmla="*/ 1984443 w 6877292"/>
              <a:gd name="connsiteY33" fmla="*/ 433268 h 4319011"/>
              <a:gd name="connsiteX34" fmla="*/ 1964988 w 6877292"/>
              <a:gd name="connsiteY34" fmla="*/ 452724 h 4319011"/>
              <a:gd name="connsiteX35" fmla="*/ 1906622 w 6877292"/>
              <a:gd name="connsiteY35" fmla="*/ 511090 h 4319011"/>
              <a:gd name="connsiteX36" fmla="*/ 1799617 w 6877292"/>
              <a:gd name="connsiteY36" fmla="*/ 530545 h 4319011"/>
              <a:gd name="connsiteX37" fmla="*/ 1605064 w 6877292"/>
              <a:gd name="connsiteY37" fmla="*/ 511090 h 4319011"/>
              <a:gd name="connsiteX38" fmla="*/ 1507788 w 6877292"/>
              <a:gd name="connsiteY38" fmla="*/ 481907 h 4319011"/>
              <a:gd name="connsiteX39" fmla="*/ 1439694 w 6877292"/>
              <a:gd name="connsiteY39" fmla="*/ 462451 h 4319011"/>
              <a:gd name="connsiteX40" fmla="*/ 1235413 w 6877292"/>
              <a:gd name="connsiteY40" fmla="*/ 481907 h 4319011"/>
              <a:gd name="connsiteX41" fmla="*/ 1177047 w 6877292"/>
              <a:gd name="connsiteY41" fmla="*/ 501362 h 4319011"/>
              <a:gd name="connsiteX42" fmla="*/ 1138136 w 6877292"/>
              <a:gd name="connsiteY42" fmla="*/ 511090 h 4319011"/>
              <a:gd name="connsiteX43" fmla="*/ 1070043 w 6877292"/>
              <a:gd name="connsiteY43" fmla="*/ 588911 h 4319011"/>
              <a:gd name="connsiteX44" fmla="*/ 1050588 w 6877292"/>
              <a:gd name="connsiteY44" fmla="*/ 647277 h 4319011"/>
              <a:gd name="connsiteX45" fmla="*/ 1040860 w 6877292"/>
              <a:gd name="connsiteY45" fmla="*/ 676460 h 4319011"/>
              <a:gd name="connsiteX46" fmla="*/ 1011677 w 6877292"/>
              <a:gd name="connsiteY46" fmla="*/ 744553 h 4319011"/>
              <a:gd name="connsiteX47" fmla="*/ 1001949 w 6877292"/>
              <a:gd name="connsiteY47" fmla="*/ 841830 h 4319011"/>
              <a:gd name="connsiteX48" fmla="*/ 982494 w 6877292"/>
              <a:gd name="connsiteY48" fmla="*/ 890468 h 4319011"/>
              <a:gd name="connsiteX49" fmla="*/ 972766 w 6877292"/>
              <a:gd name="connsiteY49" fmla="*/ 929379 h 4319011"/>
              <a:gd name="connsiteX50" fmla="*/ 953311 w 6877292"/>
              <a:gd name="connsiteY50" fmla="*/ 968290 h 4319011"/>
              <a:gd name="connsiteX51" fmla="*/ 914400 w 6877292"/>
              <a:gd name="connsiteY51" fmla="*/ 1016928 h 4319011"/>
              <a:gd name="connsiteX52" fmla="*/ 875490 w 6877292"/>
              <a:gd name="connsiteY52" fmla="*/ 1046111 h 4319011"/>
              <a:gd name="connsiteX53" fmla="*/ 340468 w 6877292"/>
              <a:gd name="connsiteY53" fmla="*/ 1075294 h 4319011"/>
              <a:gd name="connsiteX54" fmla="*/ 311285 w 6877292"/>
              <a:gd name="connsiteY54" fmla="*/ 1085022 h 4319011"/>
              <a:gd name="connsiteX55" fmla="*/ 272375 w 6877292"/>
              <a:gd name="connsiteY55" fmla="*/ 1094749 h 4319011"/>
              <a:gd name="connsiteX56" fmla="*/ 243192 w 6877292"/>
              <a:gd name="connsiteY56" fmla="*/ 1114205 h 4319011"/>
              <a:gd name="connsiteX57" fmla="*/ 204281 w 6877292"/>
              <a:gd name="connsiteY57" fmla="*/ 1172570 h 4319011"/>
              <a:gd name="connsiteX58" fmla="*/ 184826 w 6877292"/>
              <a:gd name="connsiteY58" fmla="*/ 1201753 h 4319011"/>
              <a:gd name="connsiteX59" fmla="*/ 175098 w 6877292"/>
              <a:gd name="connsiteY59" fmla="*/ 1250392 h 4319011"/>
              <a:gd name="connsiteX60" fmla="*/ 155643 w 6877292"/>
              <a:gd name="connsiteY60" fmla="*/ 1289302 h 4319011"/>
              <a:gd name="connsiteX61" fmla="*/ 145915 w 6877292"/>
              <a:gd name="connsiteY61" fmla="*/ 1328213 h 4319011"/>
              <a:gd name="connsiteX62" fmla="*/ 155643 w 6877292"/>
              <a:gd name="connsiteY62" fmla="*/ 1386579 h 4319011"/>
              <a:gd name="connsiteX63" fmla="*/ 184826 w 6877292"/>
              <a:gd name="connsiteY63" fmla="*/ 1464400 h 4319011"/>
              <a:gd name="connsiteX64" fmla="*/ 214009 w 6877292"/>
              <a:gd name="connsiteY64" fmla="*/ 1571405 h 4319011"/>
              <a:gd name="connsiteX65" fmla="*/ 184826 w 6877292"/>
              <a:gd name="connsiteY65" fmla="*/ 1765958 h 4319011"/>
              <a:gd name="connsiteX66" fmla="*/ 145915 w 6877292"/>
              <a:gd name="connsiteY66" fmla="*/ 1804868 h 4319011"/>
              <a:gd name="connsiteX67" fmla="*/ 116732 w 6877292"/>
              <a:gd name="connsiteY67" fmla="*/ 1814596 h 4319011"/>
              <a:gd name="connsiteX68" fmla="*/ 87549 w 6877292"/>
              <a:gd name="connsiteY68" fmla="*/ 1843779 h 4319011"/>
              <a:gd name="connsiteX69" fmla="*/ 38911 w 6877292"/>
              <a:gd name="connsiteY69" fmla="*/ 1931328 h 4319011"/>
              <a:gd name="connsiteX70" fmla="*/ 19456 w 6877292"/>
              <a:gd name="connsiteY70" fmla="*/ 1970239 h 4319011"/>
              <a:gd name="connsiteX71" fmla="*/ 0 w 6877292"/>
              <a:gd name="connsiteY71" fmla="*/ 2028605 h 4319011"/>
              <a:gd name="connsiteX72" fmla="*/ 9728 w 6877292"/>
              <a:gd name="connsiteY72" fmla="*/ 2174519 h 4319011"/>
              <a:gd name="connsiteX73" fmla="*/ 29183 w 6877292"/>
              <a:gd name="connsiteY73" fmla="*/ 2203702 h 4319011"/>
              <a:gd name="connsiteX74" fmla="*/ 38911 w 6877292"/>
              <a:gd name="connsiteY74" fmla="*/ 2252341 h 4319011"/>
              <a:gd name="connsiteX75" fmla="*/ 68094 w 6877292"/>
              <a:gd name="connsiteY75" fmla="*/ 2281524 h 4319011"/>
              <a:gd name="connsiteX76" fmla="*/ 97277 w 6877292"/>
              <a:gd name="connsiteY76" fmla="*/ 2320434 h 4319011"/>
              <a:gd name="connsiteX77" fmla="*/ 116732 w 6877292"/>
              <a:gd name="connsiteY77" fmla="*/ 2359345 h 4319011"/>
              <a:gd name="connsiteX78" fmla="*/ 165371 w 6877292"/>
              <a:gd name="connsiteY78" fmla="*/ 2437166 h 4319011"/>
              <a:gd name="connsiteX79" fmla="*/ 175098 w 6877292"/>
              <a:gd name="connsiteY79" fmla="*/ 2466349 h 4319011"/>
              <a:gd name="connsiteX80" fmla="*/ 194554 w 6877292"/>
              <a:gd name="connsiteY80" fmla="*/ 2485805 h 4319011"/>
              <a:gd name="connsiteX81" fmla="*/ 214009 w 6877292"/>
              <a:gd name="connsiteY81" fmla="*/ 2563626 h 4319011"/>
              <a:gd name="connsiteX82" fmla="*/ 175098 w 6877292"/>
              <a:gd name="connsiteY82" fmla="*/ 2651175 h 4319011"/>
              <a:gd name="connsiteX83" fmla="*/ 165371 w 6877292"/>
              <a:gd name="connsiteY83" fmla="*/ 2680358 h 4319011"/>
              <a:gd name="connsiteX84" fmla="*/ 145915 w 6877292"/>
              <a:gd name="connsiteY84" fmla="*/ 2719268 h 4319011"/>
              <a:gd name="connsiteX85" fmla="*/ 126460 w 6877292"/>
              <a:gd name="connsiteY85" fmla="*/ 2787362 h 4319011"/>
              <a:gd name="connsiteX86" fmla="*/ 116732 w 6877292"/>
              <a:gd name="connsiteY86" fmla="*/ 2816545 h 4319011"/>
              <a:gd name="connsiteX87" fmla="*/ 136188 w 6877292"/>
              <a:gd name="connsiteY87" fmla="*/ 2933277 h 4319011"/>
              <a:gd name="connsiteX88" fmla="*/ 145915 w 6877292"/>
              <a:gd name="connsiteY88" fmla="*/ 2972187 h 4319011"/>
              <a:gd name="connsiteX89" fmla="*/ 194554 w 6877292"/>
              <a:gd name="connsiteY89" fmla="*/ 3050009 h 4319011"/>
              <a:gd name="connsiteX90" fmla="*/ 214009 w 6877292"/>
              <a:gd name="connsiteY90" fmla="*/ 3098647 h 4319011"/>
              <a:gd name="connsiteX91" fmla="*/ 291830 w 6877292"/>
              <a:gd name="connsiteY91" fmla="*/ 3147285 h 4319011"/>
              <a:gd name="connsiteX92" fmla="*/ 359924 w 6877292"/>
              <a:gd name="connsiteY92" fmla="*/ 3186196 h 4319011"/>
              <a:gd name="connsiteX93" fmla="*/ 398834 w 6877292"/>
              <a:gd name="connsiteY93" fmla="*/ 3195924 h 4319011"/>
              <a:gd name="connsiteX94" fmla="*/ 690664 w 6877292"/>
              <a:gd name="connsiteY94" fmla="*/ 3215379 h 4319011"/>
              <a:gd name="connsiteX95" fmla="*/ 778213 w 6877292"/>
              <a:gd name="connsiteY95" fmla="*/ 3234834 h 4319011"/>
              <a:gd name="connsiteX96" fmla="*/ 836579 w 6877292"/>
              <a:gd name="connsiteY96" fmla="*/ 3264017 h 4319011"/>
              <a:gd name="connsiteX97" fmla="*/ 894945 w 6877292"/>
              <a:gd name="connsiteY97" fmla="*/ 3332111 h 4319011"/>
              <a:gd name="connsiteX98" fmla="*/ 904673 w 6877292"/>
              <a:gd name="connsiteY98" fmla="*/ 3371022 h 4319011"/>
              <a:gd name="connsiteX99" fmla="*/ 914400 w 6877292"/>
              <a:gd name="connsiteY99" fmla="*/ 3419660 h 4319011"/>
              <a:gd name="connsiteX100" fmla="*/ 933856 w 6877292"/>
              <a:gd name="connsiteY100" fmla="*/ 3478026 h 4319011"/>
              <a:gd name="connsiteX101" fmla="*/ 953311 w 6877292"/>
              <a:gd name="connsiteY101" fmla="*/ 3536392 h 4319011"/>
              <a:gd name="connsiteX102" fmla="*/ 982494 w 6877292"/>
              <a:gd name="connsiteY102" fmla="*/ 3565575 h 4319011"/>
              <a:gd name="connsiteX103" fmla="*/ 1021405 w 6877292"/>
              <a:gd name="connsiteY103" fmla="*/ 3633668 h 4319011"/>
              <a:gd name="connsiteX104" fmla="*/ 1050588 w 6877292"/>
              <a:gd name="connsiteY104" fmla="*/ 3643396 h 4319011"/>
              <a:gd name="connsiteX105" fmla="*/ 1089498 w 6877292"/>
              <a:gd name="connsiteY105" fmla="*/ 3662851 h 4319011"/>
              <a:gd name="connsiteX106" fmla="*/ 1215958 w 6877292"/>
              <a:gd name="connsiteY106" fmla="*/ 3623941 h 4319011"/>
              <a:gd name="connsiteX107" fmla="*/ 1245141 w 6877292"/>
              <a:gd name="connsiteY107" fmla="*/ 3614213 h 4319011"/>
              <a:gd name="connsiteX108" fmla="*/ 1439694 w 6877292"/>
              <a:gd name="connsiteY108" fmla="*/ 3623941 h 4319011"/>
              <a:gd name="connsiteX109" fmla="*/ 1536971 w 6877292"/>
              <a:gd name="connsiteY109" fmla="*/ 3653124 h 4319011"/>
              <a:gd name="connsiteX110" fmla="*/ 1575881 w 6877292"/>
              <a:gd name="connsiteY110" fmla="*/ 3662851 h 4319011"/>
              <a:gd name="connsiteX111" fmla="*/ 1614792 w 6877292"/>
              <a:gd name="connsiteY111" fmla="*/ 3682307 h 4319011"/>
              <a:gd name="connsiteX112" fmla="*/ 1673158 w 6877292"/>
              <a:gd name="connsiteY112" fmla="*/ 3701762 h 4319011"/>
              <a:gd name="connsiteX113" fmla="*/ 1682885 w 6877292"/>
              <a:gd name="connsiteY113" fmla="*/ 3730945 h 4319011"/>
              <a:gd name="connsiteX114" fmla="*/ 1702341 w 6877292"/>
              <a:gd name="connsiteY114" fmla="*/ 3750400 h 4319011"/>
              <a:gd name="connsiteX115" fmla="*/ 1721796 w 6877292"/>
              <a:gd name="connsiteY115" fmla="*/ 3779583 h 4319011"/>
              <a:gd name="connsiteX116" fmla="*/ 1741251 w 6877292"/>
              <a:gd name="connsiteY116" fmla="*/ 3818494 h 4319011"/>
              <a:gd name="connsiteX117" fmla="*/ 1789890 w 6877292"/>
              <a:gd name="connsiteY117" fmla="*/ 3876860 h 4319011"/>
              <a:gd name="connsiteX118" fmla="*/ 1838528 w 6877292"/>
              <a:gd name="connsiteY118" fmla="*/ 3944953 h 4319011"/>
              <a:gd name="connsiteX119" fmla="*/ 1926077 w 6877292"/>
              <a:gd name="connsiteY119" fmla="*/ 4022775 h 4319011"/>
              <a:gd name="connsiteX120" fmla="*/ 1974715 w 6877292"/>
              <a:gd name="connsiteY120" fmla="*/ 4042230 h 4319011"/>
              <a:gd name="connsiteX121" fmla="*/ 2062264 w 6877292"/>
              <a:gd name="connsiteY121" fmla="*/ 4081141 h 4319011"/>
              <a:gd name="connsiteX122" fmla="*/ 2140085 w 6877292"/>
              <a:gd name="connsiteY122" fmla="*/ 4100596 h 4319011"/>
              <a:gd name="connsiteX123" fmla="*/ 2256817 w 6877292"/>
              <a:gd name="connsiteY123" fmla="*/ 4081141 h 4319011"/>
              <a:gd name="connsiteX124" fmla="*/ 2305456 w 6877292"/>
              <a:gd name="connsiteY124" fmla="*/ 4051958 h 4319011"/>
              <a:gd name="connsiteX125" fmla="*/ 2334639 w 6877292"/>
              <a:gd name="connsiteY125" fmla="*/ 4042230 h 4319011"/>
              <a:gd name="connsiteX126" fmla="*/ 2363822 w 6877292"/>
              <a:gd name="connsiteY126" fmla="*/ 4013047 h 4319011"/>
              <a:gd name="connsiteX127" fmla="*/ 2412460 w 6877292"/>
              <a:gd name="connsiteY127" fmla="*/ 3954681 h 4319011"/>
              <a:gd name="connsiteX128" fmla="*/ 2441643 w 6877292"/>
              <a:gd name="connsiteY128" fmla="*/ 3944953 h 4319011"/>
              <a:gd name="connsiteX129" fmla="*/ 2470826 w 6877292"/>
              <a:gd name="connsiteY129" fmla="*/ 3925498 h 4319011"/>
              <a:gd name="connsiteX130" fmla="*/ 2538919 w 6877292"/>
              <a:gd name="connsiteY130" fmla="*/ 3935226 h 4319011"/>
              <a:gd name="connsiteX131" fmla="*/ 2597285 w 6877292"/>
              <a:gd name="connsiteY131" fmla="*/ 3954681 h 4319011"/>
              <a:gd name="connsiteX132" fmla="*/ 2636196 w 6877292"/>
              <a:gd name="connsiteY132" fmla="*/ 3964409 h 4319011"/>
              <a:gd name="connsiteX133" fmla="*/ 2675107 w 6877292"/>
              <a:gd name="connsiteY133" fmla="*/ 3993592 h 4319011"/>
              <a:gd name="connsiteX134" fmla="*/ 2714017 w 6877292"/>
              <a:gd name="connsiteY134" fmla="*/ 4013047 h 4319011"/>
              <a:gd name="connsiteX135" fmla="*/ 2733473 w 6877292"/>
              <a:gd name="connsiteY135" fmla="*/ 4071413 h 4319011"/>
              <a:gd name="connsiteX136" fmla="*/ 2782111 w 6877292"/>
              <a:gd name="connsiteY136" fmla="*/ 4139507 h 4319011"/>
              <a:gd name="connsiteX137" fmla="*/ 2811294 w 6877292"/>
              <a:gd name="connsiteY137" fmla="*/ 4168690 h 4319011"/>
              <a:gd name="connsiteX138" fmla="*/ 2859932 w 6877292"/>
              <a:gd name="connsiteY138" fmla="*/ 4227056 h 4319011"/>
              <a:gd name="connsiteX139" fmla="*/ 2918298 w 6877292"/>
              <a:gd name="connsiteY139" fmla="*/ 4275694 h 4319011"/>
              <a:gd name="connsiteX140" fmla="*/ 2947481 w 6877292"/>
              <a:gd name="connsiteY140" fmla="*/ 4285422 h 4319011"/>
              <a:gd name="connsiteX141" fmla="*/ 3015575 w 6877292"/>
              <a:gd name="connsiteY141" fmla="*/ 4314605 h 4319011"/>
              <a:gd name="connsiteX142" fmla="*/ 3287949 w 6877292"/>
              <a:gd name="connsiteY142" fmla="*/ 4217328 h 4319011"/>
              <a:gd name="connsiteX143" fmla="*/ 3307405 w 6877292"/>
              <a:gd name="connsiteY143" fmla="*/ 4188145 h 4319011"/>
              <a:gd name="connsiteX144" fmla="*/ 3356043 w 6877292"/>
              <a:gd name="connsiteY144" fmla="*/ 4120051 h 4319011"/>
              <a:gd name="connsiteX145" fmla="*/ 3394954 w 6877292"/>
              <a:gd name="connsiteY145" fmla="*/ 4061685 h 4319011"/>
              <a:gd name="connsiteX146" fmla="*/ 3414409 w 6877292"/>
              <a:gd name="connsiteY146" fmla="*/ 4032502 h 4319011"/>
              <a:gd name="connsiteX147" fmla="*/ 3433864 w 6877292"/>
              <a:gd name="connsiteY147" fmla="*/ 4003319 h 4319011"/>
              <a:gd name="connsiteX148" fmla="*/ 3463047 w 6877292"/>
              <a:gd name="connsiteY148" fmla="*/ 3944953 h 4319011"/>
              <a:gd name="connsiteX149" fmla="*/ 3531141 w 6877292"/>
              <a:gd name="connsiteY149" fmla="*/ 3867132 h 4319011"/>
              <a:gd name="connsiteX150" fmla="*/ 3560324 w 6877292"/>
              <a:gd name="connsiteY150" fmla="*/ 3828222 h 4319011"/>
              <a:gd name="connsiteX151" fmla="*/ 3599234 w 6877292"/>
              <a:gd name="connsiteY151" fmla="*/ 3808766 h 4319011"/>
              <a:gd name="connsiteX152" fmla="*/ 3657600 w 6877292"/>
              <a:gd name="connsiteY152" fmla="*/ 3769856 h 4319011"/>
              <a:gd name="connsiteX153" fmla="*/ 3715966 w 6877292"/>
              <a:gd name="connsiteY153" fmla="*/ 3730945 h 4319011"/>
              <a:gd name="connsiteX154" fmla="*/ 3745149 w 6877292"/>
              <a:gd name="connsiteY154" fmla="*/ 3711490 h 4319011"/>
              <a:gd name="connsiteX155" fmla="*/ 3793788 w 6877292"/>
              <a:gd name="connsiteY155" fmla="*/ 3692034 h 4319011"/>
              <a:gd name="connsiteX156" fmla="*/ 3832698 w 6877292"/>
              <a:gd name="connsiteY156" fmla="*/ 3672579 h 4319011"/>
              <a:gd name="connsiteX157" fmla="*/ 3871609 w 6877292"/>
              <a:gd name="connsiteY157" fmla="*/ 3662851 h 4319011"/>
              <a:gd name="connsiteX158" fmla="*/ 3929975 w 6877292"/>
              <a:gd name="connsiteY158" fmla="*/ 3672579 h 4319011"/>
              <a:gd name="connsiteX159" fmla="*/ 3988341 w 6877292"/>
              <a:gd name="connsiteY159" fmla="*/ 3711490 h 4319011"/>
              <a:gd name="connsiteX160" fmla="*/ 3998068 w 6877292"/>
              <a:gd name="connsiteY160" fmla="*/ 3740673 h 4319011"/>
              <a:gd name="connsiteX161" fmla="*/ 4017524 w 6877292"/>
              <a:gd name="connsiteY161" fmla="*/ 3760128 h 4319011"/>
              <a:gd name="connsiteX162" fmla="*/ 4046707 w 6877292"/>
              <a:gd name="connsiteY162" fmla="*/ 3799039 h 4319011"/>
              <a:gd name="connsiteX163" fmla="*/ 4085617 w 6877292"/>
              <a:gd name="connsiteY163" fmla="*/ 3857405 h 4319011"/>
              <a:gd name="connsiteX164" fmla="*/ 4095345 w 6877292"/>
              <a:gd name="connsiteY164" fmla="*/ 3886587 h 4319011"/>
              <a:gd name="connsiteX165" fmla="*/ 4124528 w 6877292"/>
              <a:gd name="connsiteY165" fmla="*/ 3915770 h 4319011"/>
              <a:gd name="connsiteX166" fmla="*/ 4134256 w 6877292"/>
              <a:gd name="connsiteY166" fmla="*/ 3974136 h 4319011"/>
              <a:gd name="connsiteX167" fmla="*/ 4173166 w 6877292"/>
              <a:gd name="connsiteY167" fmla="*/ 4022775 h 4319011"/>
              <a:gd name="connsiteX168" fmla="*/ 4221805 w 6877292"/>
              <a:gd name="connsiteY168" fmla="*/ 4100596 h 4319011"/>
              <a:gd name="connsiteX169" fmla="*/ 4250988 w 6877292"/>
              <a:gd name="connsiteY169" fmla="*/ 4110324 h 4319011"/>
              <a:gd name="connsiteX170" fmla="*/ 4289898 w 6877292"/>
              <a:gd name="connsiteY170" fmla="*/ 4139507 h 4319011"/>
              <a:gd name="connsiteX171" fmla="*/ 4357992 w 6877292"/>
              <a:gd name="connsiteY171" fmla="*/ 4158962 h 4319011"/>
              <a:gd name="connsiteX172" fmla="*/ 4533090 w 6877292"/>
              <a:gd name="connsiteY172" fmla="*/ 4149234 h 4319011"/>
              <a:gd name="connsiteX173" fmla="*/ 4572000 w 6877292"/>
              <a:gd name="connsiteY173" fmla="*/ 4129779 h 4319011"/>
              <a:gd name="connsiteX174" fmla="*/ 4620639 w 6877292"/>
              <a:gd name="connsiteY174" fmla="*/ 4110324 h 4319011"/>
              <a:gd name="connsiteX175" fmla="*/ 4679005 w 6877292"/>
              <a:gd name="connsiteY175" fmla="*/ 4061685 h 4319011"/>
              <a:gd name="connsiteX176" fmla="*/ 4708188 w 6877292"/>
              <a:gd name="connsiteY176" fmla="*/ 4051958 h 4319011"/>
              <a:gd name="connsiteX177" fmla="*/ 4727643 w 6877292"/>
              <a:gd name="connsiteY177" fmla="*/ 4032502 h 4319011"/>
              <a:gd name="connsiteX178" fmla="*/ 4776281 w 6877292"/>
              <a:gd name="connsiteY178" fmla="*/ 3925498 h 4319011"/>
              <a:gd name="connsiteX179" fmla="*/ 4786009 w 6877292"/>
              <a:gd name="connsiteY179" fmla="*/ 3876860 h 4319011"/>
              <a:gd name="connsiteX180" fmla="*/ 4795736 w 6877292"/>
              <a:gd name="connsiteY180" fmla="*/ 3847677 h 4319011"/>
              <a:gd name="connsiteX181" fmla="*/ 4805464 w 6877292"/>
              <a:gd name="connsiteY181" fmla="*/ 3808766 h 4319011"/>
              <a:gd name="connsiteX182" fmla="*/ 4844375 w 6877292"/>
              <a:gd name="connsiteY182" fmla="*/ 3711490 h 4319011"/>
              <a:gd name="connsiteX183" fmla="*/ 4863830 w 6877292"/>
              <a:gd name="connsiteY183" fmla="*/ 3653124 h 4319011"/>
              <a:gd name="connsiteX184" fmla="*/ 4873558 w 6877292"/>
              <a:gd name="connsiteY184" fmla="*/ 3623941 h 4319011"/>
              <a:gd name="connsiteX185" fmla="*/ 4893013 w 6877292"/>
              <a:gd name="connsiteY185" fmla="*/ 3546119 h 4319011"/>
              <a:gd name="connsiteX186" fmla="*/ 4931924 w 6877292"/>
              <a:gd name="connsiteY186" fmla="*/ 3468298 h 4319011"/>
              <a:gd name="connsiteX187" fmla="*/ 4980562 w 6877292"/>
              <a:gd name="connsiteY187" fmla="*/ 3409932 h 4319011"/>
              <a:gd name="connsiteX188" fmla="*/ 5009745 w 6877292"/>
              <a:gd name="connsiteY188" fmla="*/ 3400205 h 4319011"/>
              <a:gd name="connsiteX189" fmla="*/ 5048656 w 6877292"/>
              <a:gd name="connsiteY189" fmla="*/ 3380749 h 4319011"/>
              <a:gd name="connsiteX190" fmla="*/ 5097294 w 6877292"/>
              <a:gd name="connsiteY190" fmla="*/ 3371022 h 4319011"/>
              <a:gd name="connsiteX191" fmla="*/ 5155660 w 6877292"/>
              <a:gd name="connsiteY191" fmla="*/ 3351566 h 4319011"/>
              <a:gd name="connsiteX192" fmla="*/ 5321030 w 6877292"/>
              <a:gd name="connsiteY192" fmla="*/ 3371022 h 4319011"/>
              <a:gd name="connsiteX193" fmla="*/ 5437762 w 6877292"/>
              <a:gd name="connsiteY193" fmla="*/ 3409932 h 4319011"/>
              <a:gd name="connsiteX194" fmla="*/ 5476673 w 6877292"/>
              <a:gd name="connsiteY194" fmla="*/ 3429387 h 4319011"/>
              <a:gd name="connsiteX195" fmla="*/ 5564222 w 6877292"/>
              <a:gd name="connsiteY195" fmla="*/ 3448843 h 4319011"/>
              <a:gd name="connsiteX196" fmla="*/ 5612860 w 6877292"/>
              <a:gd name="connsiteY196" fmla="*/ 3478026 h 4319011"/>
              <a:gd name="connsiteX197" fmla="*/ 5690681 w 6877292"/>
              <a:gd name="connsiteY197" fmla="*/ 3497481 h 4319011"/>
              <a:gd name="connsiteX198" fmla="*/ 5768502 w 6877292"/>
              <a:gd name="connsiteY198" fmla="*/ 3526664 h 4319011"/>
              <a:gd name="connsiteX199" fmla="*/ 5846324 w 6877292"/>
              <a:gd name="connsiteY199" fmla="*/ 3546119 h 4319011"/>
              <a:gd name="connsiteX200" fmla="*/ 5933873 w 6877292"/>
              <a:gd name="connsiteY200" fmla="*/ 3575302 h 4319011"/>
              <a:gd name="connsiteX201" fmla="*/ 5963056 w 6877292"/>
              <a:gd name="connsiteY201" fmla="*/ 3594758 h 4319011"/>
              <a:gd name="connsiteX202" fmla="*/ 6011694 w 6877292"/>
              <a:gd name="connsiteY202" fmla="*/ 3604485 h 4319011"/>
              <a:gd name="connsiteX203" fmla="*/ 6517532 w 6877292"/>
              <a:gd name="connsiteY203" fmla="*/ 3585030 h 4319011"/>
              <a:gd name="connsiteX204" fmla="*/ 6556443 w 6877292"/>
              <a:gd name="connsiteY204" fmla="*/ 3565575 h 4319011"/>
              <a:gd name="connsiteX205" fmla="*/ 6634264 w 6877292"/>
              <a:gd name="connsiteY205" fmla="*/ 3546119 h 4319011"/>
              <a:gd name="connsiteX206" fmla="*/ 6692630 w 6877292"/>
              <a:gd name="connsiteY206" fmla="*/ 3507209 h 4319011"/>
              <a:gd name="connsiteX207" fmla="*/ 6721813 w 6877292"/>
              <a:gd name="connsiteY207" fmla="*/ 3478026 h 4319011"/>
              <a:gd name="connsiteX208" fmla="*/ 6760724 w 6877292"/>
              <a:gd name="connsiteY208" fmla="*/ 3409932 h 4319011"/>
              <a:gd name="connsiteX209" fmla="*/ 6789907 w 6877292"/>
              <a:gd name="connsiteY209" fmla="*/ 3380749 h 4319011"/>
              <a:gd name="connsiteX210" fmla="*/ 6819090 w 6877292"/>
              <a:gd name="connsiteY210" fmla="*/ 3312656 h 4319011"/>
              <a:gd name="connsiteX211" fmla="*/ 6838545 w 6877292"/>
              <a:gd name="connsiteY211" fmla="*/ 3293200 h 4319011"/>
              <a:gd name="connsiteX212" fmla="*/ 6848273 w 6877292"/>
              <a:gd name="connsiteY212" fmla="*/ 3244562 h 4319011"/>
              <a:gd name="connsiteX213" fmla="*/ 6858000 w 6877292"/>
              <a:gd name="connsiteY213" fmla="*/ 3205651 h 4319011"/>
              <a:gd name="connsiteX214" fmla="*/ 6819090 w 6877292"/>
              <a:gd name="connsiteY214" fmla="*/ 2894366 h 4319011"/>
              <a:gd name="connsiteX215" fmla="*/ 6809362 w 6877292"/>
              <a:gd name="connsiteY215" fmla="*/ 2845728 h 4319011"/>
              <a:gd name="connsiteX216" fmla="*/ 6770451 w 6877292"/>
              <a:gd name="connsiteY216" fmla="*/ 2797090 h 4319011"/>
              <a:gd name="connsiteX217" fmla="*/ 6731541 w 6877292"/>
              <a:gd name="connsiteY217" fmla="*/ 2748451 h 4319011"/>
              <a:gd name="connsiteX218" fmla="*/ 6702358 w 6877292"/>
              <a:gd name="connsiteY218" fmla="*/ 2738724 h 4319011"/>
              <a:gd name="connsiteX219" fmla="*/ 6663447 w 6877292"/>
              <a:gd name="connsiteY219" fmla="*/ 2709541 h 4319011"/>
              <a:gd name="connsiteX220" fmla="*/ 6605081 w 6877292"/>
              <a:gd name="connsiteY220" fmla="*/ 2680358 h 4319011"/>
              <a:gd name="connsiteX221" fmla="*/ 6566171 w 6877292"/>
              <a:gd name="connsiteY221" fmla="*/ 2641447 h 4319011"/>
              <a:gd name="connsiteX222" fmla="*/ 6488349 w 6877292"/>
              <a:gd name="connsiteY222" fmla="*/ 2602536 h 4319011"/>
              <a:gd name="connsiteX223" fmla="*/ 6449439 w 6877292"/>
              <a:gd name="connsiteY223" fmla="*/ 2573353 h 4319011"/>
              <a:gd name="connsiteX224" fmla="*/ 6391073 w 6877292"/>
              <a:gd name="connsiteY224" fmla="*/ 2534443 h 4319011"/>
              <a:gd name="connsiteX225" fmla="*/ 6322979 w 6877292"/>
              <a:gd name="connsiteY225" fmla="*/ 2456622 h 4319011"/>
              <a:gd name="connsiteX226" fmla="*/ 6303524 w 6877292"/>
              <a:gd name="connsiteY226" fmla="*/ 2378800 h 4319011"/>
              <a:gd name="connsiteX227" fmla="*/ 6284068 w 6877292"/>
              <a:gd name="connsiteY227" fmla="*/ 2300979 h 4319011"/>
              <a:gd name="connsiteX228" fmla="*/ 6303524 w 6877292"/>
              <a:gd name="connsiteY228" fmla="*/ 2038332 h 4319011"/>
              <a:gd name="connsiteX229" fmla="*/ 6313251 w 6877292"/>
              <a:gd name="connsiteY229" fmla="*/ 2009149 h 4319011"/>
              <a:gd name="connsiteX230" fmla="*/ 6322979 w 6877292"/>
              <a:gd name="connsiteY230" fmla="*/ 1960511 h 4319011"/>
              <a:gd name="connsiteX231" fmla="*/ 6352162 w 6877292"/>
              <a:gd name="connsiteY231" fmla="*/ 1872962 h 4319011"/>
              <a:gd name="connsiteX232" fmla="*/ 6410528 w 6877292"/>
              <a:gd name="connsiteY232" fmla="*/ 1804868 h 4319011"/>
              <a:gd name="connsiteX233" fmla="*/ 6468894 w 6877292"/>
              <a:gd name="connsiteY233" fmla="*/ 1717319 h 4319011"/>
              <a:gd name="connsiteX234" fmla="*/ 6478622 w 6877292"/>
              <a:gd name="connsiteY234" fmla="*/ 1688136 h 4319011"/>
              <a:gd name="connsiteX235" fmla="*/ 6527260 w 6877292"/>
              <a:gd name="connsiteY235" fmla="*/ 1629770 h 4319011"/>
              <a:gd name="connsiteX236" fmla="*/ 6566171 w 6877292"/>
              <a:gd name="connsiteY236" fmla="*/ 1571405 h 4319011"/>
              <a:gd name="connsiteX237" fmla="*/ 6595354 w 6877292"/>
              <a:gd name="connsiteY237" fmla="*/ 1522766 h 4319011"/>
              <a:gd name="connsiteX238" fmla="*/ 6624536 w 6877292"/>
              <a:gd name="connsiteY238" fmla="*/ 1474128 h 4319011"/>
              <a:gd name="connsiteX239" fmla="*/ 6653719 w 6877292"/>
              <a:gd name="connsiteY239" fmla="*/ 1435217 h 4319011"/>
              <a:gd name="connsiteX240" fmla="*/ 6721813 w 6877292"/>
              <a:gd name="connsiteY240" fmla="*/ 1337941 h 4319011"/>
              <a:gd name="connsiteX241" fmla="*/ 6760724 w 6877292"/>
              <a:gd name="connsiteY241" fmla="*/ 1279575 h 4319011"/>
              <a:gd name="connsiteX242" fmla="*/ 6770451 w 6877292"/>
              <a:gd name="connsiteY242" fmla="*/ 1250392 h 4319011"/>
              <a:gd name="connsiteX243" fmla="*/ 6809362 w 6877292"/>
              <a:gd name="connsiteY243" fmla="*/ 1153115 h 4319011"/>
              <a:gd name="connsiteX244" fmla="*/ 6848273 w 6877292"/>
              <a:gd name="connsiteY244" fmla="*/ 1046111 h 4319011"/>
              <a:gd name="connsiteX245" fmla="*/ 6819090 w 6877292"/>
              <a:gd name="connsiteY245" fmla="*/ 851558 h 4319011"/>
              <a:gd name="connsiteX246" fmla="*/ 6760724 w 6877292"/>
              <a:gd name="connsiteY246" fmla="*/ 802919 h 4319011"/>
              <a:gd name="connsiteX247" fmla="*/ 6741268 w 6877292"/>
              <a:gd name="connsiteY247" fmla="*/ 783464 h 4319011"/>
              <a:gd name="connsiteX248" fmla="*/ 6673175 w 6877292"/>
              <a:gd name="connsiteY248" fmla="*/ 734826 h 4319011"/>
              <a:gd name="connsiteX249" fmla="*/ 6605081 w 6877292"/>
              <a:gd name="connsiteY249" fmla="*/ 705643 h 4319011"/>
              <a:gd name="connsiteX250" fmla="*/ 6556443 w 6877292"/>
              <a:gd name="connsiteY250" fmla="*/ 686187 h 4319011"/>
              <a:gd name="connsiteX251" fmla="*/ 6498077 w 6877292"/>
              <a:gd name="connsiteY251" fmla="*/ 666732 h 4319011"/>
              <a:gd name="connsiteX252" fmla="*/ 6459166 w 6877292"/>
              <a:gd name="connsiteY252" fmla="*/ 647277 h 4319011"/>
              <a:gd name="connsiteX253" fmla="*/ 6225702 w 6877292"/>
              <a:gd name="connsiteY253" fmla="*/ 637549 h 4319011"/>
              <a:gd name="connsiteX254" fmla="*/ 6138154 w 6877292"/>
              <a:gd name="connsiteY254" fmla="*/ 608366 h 4319011"/>
              <a:gd name="connsiteX255" fmla="*/ 6099243 w 6877292"/>
              <a:gd name="connsiteY255" fmla="*/ 588911 h 4319011"/>
              <a:gd name="connsiteX256" fmla="*/ 6060332 w 6877292"/>
              <a:gd name="connsiteY256" fmla="*/ 579183 h 4319011"/>
              <a:gd name="connsiteX257" fmla="*/ 6021422 w 6877292"/>
              <a:gd name="connsiteY257" fmla="*/ 550000 h 4319011"/>
              <a:gd name="connsiteX258" fmla="*/ 5982511 w 6877292"/>
              <a:gd name="connsiteY258" fmla="*/ 491634 h 4319011"/>
              <a:gd name="connsiteX259" fmla="*/ 5953328 w 6877292"/>
              <a:gd name="connsiteY259" fmla="*/ 423541 h 4319011"/>
              <a:gd name="connsiteX260" fmla="*/ 5924145 w 6877292"/>
              <a:gd name="connsiteY260" fmla="*/ 335992 h 4319011"/>
              <a:gd name="connsiteX261" fmla="*/ 5914417 w 6877292"/>
              <a:gd name="connsiteY261" fmla="*/ 297081 h 4319011"/>
              <a:gd name="connsiteX262" fmla="*/ 5856051 w 6877292"/>
              <a:gd name="connsiteY262" fmla="*/ 219260 h 4319011"/>
              <a:gd name="connsiteX263" fmla="*/ 5817141 w 6877292"/>
              <a:gd name="connsiteY263" fmla="*/ 160894 h 4319011"/>
              <a:gd name="connsiteX264" fmla="*/ 5797685 w 6877292"/>
              <a:gd name="connsiteY264" fmla="*/ 131711 h 4319011"/>
              <a:gd name="connsiteX265" fmla="*/ 5768502 w 6877292"/>
              <a:gd name="connsiteY265" fmla="*/ 112256 h 4319011"/>
              <a:gd name="connsiteX266" fmla="*/ 5729592 w 6877292"/>
              <a:gd name="connsiteY266" fmla="*/ 83073 h 4319011"/>
              <a:gd name="connsiteX267" fmla="*/ 5690681 w 6877292"/>
              <a:gd name="connsiteY267" fmla="*/ 73345 h 4319011"/>
              <a:gd name="connsiteX268" fmla="*/ 5632315 w 6877292"/>
              <a:gd name="connsiteY268" fmla="*/ 53890 h 4319011"/>
              <a:gd name="connsiteX269" fmla="*/ 5583677 w 6877292"/>
              <a:gd name="connsiteY269" fmla="*/ 44162 h 4319011"/>
              <a:gd name="connsiteX270" fmla="*/ 5505856 w 6877292"/>
              <a:gd name="connsiteY270" fmla="*/ 14979 h 4319011"/>
              <a:gd name="connsiteX271" fmla="*/ 5476673 w 6877292"/>
              <a:gd name="connsiteY271" fmla="*/ 5251 h 4319011"/>
              <a:gd name="connsiteX272" fmla="*/ 5165388 w 6877292"/>
              <a:gd name="connsiteY272" fmla="*/ 24707 h 4319011"/>
              <a:gd name="connsiteX273" fmla="*/ 5136205 w 6877292"/>
              <a:gd name="connsiteY273" fmla="*/ 44162 h 4319011"/>
              <a:gd name="connsiteX274" fmla="*/ 5038928 w 6877292"/>
              <a:gd name="connsiteY274" fmla="*/ 73345 h 4319011"/>
              <a:gd name="connsiteX275" fmla="*/ 4941651 w 6877292"/>
              <a:gd name="connsiteY275" fmla="*/ 131711 h 4319011"/>
              <a:gd name="connsiteX276" fmla="*/ 4922196 w 6877292"/>
              <a:gd name="connsiteY276" fmla="*/ 160894 h 4319011"/>
              <a:gd name="connsiteX277" fmla="*/ 4893013 w 6877292"/>
              <a:gd name="connsiteY277" fmla="*/ 199805 h 4319011"/>
              <a:gd name="connsiteX278" fmla="*/ 4873558 w 6877292"/>
              <a:gd name="connsiteY278" fmla="*/ 228987 h 4319011"/>
              <a:gd name="connsiteX279" fmla="*/ 4854102 w 6877292"/>
              <a:gd name="connsiteY279" fmla="*/ 248443 h 4319011"/>
              <a:gd name="connsiteX280" fmla="*/ 4834647 w 6877292"/>
              <a:gd name="connsiteY280" fmla="*/ 287353 h 4319011"/>
              <a:gd name="connsiteX281" fmla="*/ 4824919 w 6877292"/>
              <a:gd name="connsiteY281" fmla="*/ 316536 h 4319011"/>
              <a:gd name="connsiteX282" fmla="*/ 4805464 w 6877292"/>
              <a:gd name="connsiteY282" fmla="*/ 335992 h 4319011"/>
              <a:gd name="connsiteX283" fmla="*/ 4786009 w 6877292"/>
              <a:gd name="connsiteY283" fmla="*/ 374902 h 4319011"/>
              <a:gd name="connsiteX284" fmla="*/ 4756826 w 6877292"/>
              <a:gd name="connsiteY284" fmla="*/ 413813 h 4319011"/>
              <a:gd name="connsiteX285" fmla="*/ 4708188 w 6877292"/>
              <a:gd name="connsiteY285" fmla="*/ 491634 h 4319011"/>
              <a:gd name="connsiteX286" fmla="*/ 4659549 w 6877292"/>
              <a:gd name="connsiteY286" fmla="*/ 579183 h 4319011"/>
              <a:gd name="connsiteX287" fmla="*/ 4640094 w 6877292"/>
              <a:gd name="connsiteY287" fmla="*/ 598639 h 4319011"/>
              <a:gd name="connsiteX288" fmla="*/ 4620639 w 6877292"/>
              <a:gd name="connsiteY288" fmla="*/ 637549 h 4319011"/>
              <a:gd name="connsiteX289" fmla="*/ 4591456 w 6877292"/>
              <a:gd name="connsiteY289" fmla="*/ 666732 h 4319011"/>
              <a:gd name="connsiteX290" fmla="*/ 4513634 w 6877292"/>
              <a:gd name="connsiteY290" fmla="*/ 734826 h 4319011"/>
              <a:gd name="connsiteX291" fmla="*/ 4455268 w 6877292"/>
              <a:gd name="connsiteY291" fmla="*/ 744553 h 4319011"/>
              <a:gd name="connsiteX292" fmla="*/ 4367719 w 6877292"/>
              <a:gd name="connsiteY292" fmla="*/ 734826 h 4319011"/>
              <a:gd name="connsiteX293" fmla="*/ 4338536 w 6877292"/>
              <a:gd name="connsiteY293" fmla="*/ 715370 h 4319011"/>
              <a:gd name="connsiteX294" fmla="*/ 4289898 w 6877292"/>
              <a:gd name="connsiteY294" fmla="*/ 695915 h 4319011"/>
              <a:gd name="connsiteX295" fmla="*/ 4250988 w 6877292"/>
              <a:gd name="connsiteY295" fmla="*/ 676460 h 4319011"/>
              <a:gd name="connsiteX296" fmla="*/ 4173166 w 6877292"/>
              <a:gd name="connsiteY296" fmla="*/ 657005 h 4319011"/>
              <a:gd name="connsiteX297" fmla="*/ 4134256 w 6877292"/>
              <a:gd name="connsiteY297" fmla="*/ 637549 h 4319011"/>
              <a:gd name="connsiteX298" fmla="*/ 4105073 w 6877292"/>
              <a:gd name="connsiteY298" fmla="*/ 618094 h 4319011"/>
              <a:gd name="connsiteX299" fmla="*/ 4036979 w 6877292"/>
              <a:gd name="connsiteY299" fmla="*/ 598639 h 4319011"/>
              <a:gd name="connsiteX300" fmla="*/ 4017524 w 6877292"/>
              <a:gd name="connsiteY300" fmla="*/ 579183 h 4319011"/>
              <a:gd name="connsiteX301" fmla="*/ 3959158 w 6877292"/>
              <a:gd name="connsiteY301" fmla="*/ 569456 h 4319011"/>
              <a:gd name="connsiteX302" fmla="*/ 3929975 w 6877292"/>
              <a:gd name="connsiteY302" fmla="*/ 559728 h 4319011"/>
              <a:gd name="connsiteX303" fmla="*/ 3813243 w 6877292"/>
              <a:gd name="connsiteY303" fmla="*/ 569456 h 4319011"/>
              <a:gd name="connsiteX304" fmla="*/ 3754877 w 6877292"/>
              <a:gd name="connsiteY304" fmla="*/ 588911 h 4319011"/>
              <a:gd name="connsiteX305" fmla="*/ 3725694 w 6877292"/>
              <a:gd name="connsiteY305" fmla="*/ 598639 h 4319011"/>
              <a:gd name="connsiteX306" fmla="*/ 3677056 w 6877292"/>
              <a:gd name="connsiteY306" fmla="*/ 657005 h 4319011"/>
              <a:gd name="connsiteX307" fmla="*/ 3638145 w 6877292"/>
              <a:gd name="connsiteY307" fmla="*/ 822375 h 4319011"/>
              <a:gd name="connsiteX308" fmla="*/ 3677056 w 6877292"/>
              <a:gd name="connsiteY308" fmla="*/ 822375 h 431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6877292" h="4319011">
                <a:moveTo>
                  <a:pt x="3677056" y="822375"/>
                </a:moveTo>
                <a:cubicBezTo>
                  <a:pt x="3678677" y="823996"/>
                  <a:pt x="3658127" y="832102"/>
                  <a:pt x="3647873" y="832102"/>
                </a:cubicBezTo>
                <a:cubicBezTo>
                  <a:pt x="3635249" y="832102"/>
                  <a:pt x="3499618" y="814787"/>
                  <a:pt x="3482502" y="812647"/>
                </a:cubicBezTo>
                <a:cubicBezTo>
                  <a:pt x="3466289" y="806162"/>
                  <a:pt x="3449821" y="800284"/>
                  <a:pt x="3433864" y="793192"/>
                </a:cubicBezTo>
                <a:cubicBezTo>
                  <a:pt x="3361742" y="761137"/>
                  <a:pt x="3425711" y="783987"/>
                  <a:pt x="3365771" y="764009"/>
                </a:cubicBezTo>
                <a:cubicBezTo>
                  <a:pt x="3346316" y="744554"/>
                  <a:pt x="3323913" y="727654"/>
                  <a:pt x="3307405" y="705643"/>
                </a:cubicBezTo>
                <a:cubicBezTo>
                  <a:pt x="3297677" y="692673"/>
                  <a:pt x="3289068" y="678783"/>
                  <a:pt x="3278222" y="666732"/>
                </a:cubicBezTo>
                <a:cubicBezTo>
                  <a:pt x="3259816" y="646281"/>
                  <a:pt x="3239311" y="627821"/>
                  <a:pt x="3219856" y="608366"/>
                </a:cubicBezTo>
                <a:lnTo>
                  <a:pt x="3200400" y="588911"/>
                </a:lnTo>
                <a:cubicBezTo>
                  <a:pt x="3197158" y="579183"/>
                  <a:pt x="3195949" y="568521"/>
                  <a:pt x="3190673" y="559728"/>
                </a:cubicBezTo>
                <a:cubicBezTo>
                  <a:pt x="3185954" y="551864"/>
                  <a:pt x="3178379" y="546002"/>
                  <a:pt x="3171217" y="540273"/>
                </a:cubicBezTo>
                <a:cubicBezTo>
                  <a:pt x="3144275" y="518720"/>
                  <a:pt x="3143677" y="521365"/>
                  <a:pt x="3112851" y="511090"/>
                </a:cubicBezTo>
                <a:cubicBezTo>
                  <a:pt x="3094754" y="492992"/>
                  <a:pt x="3088758" y="484451"/>
                  <a:pt x="3064213" y="472179"/>
                </a:cubicBezTo>
                <a:cubicBezTo>
                  <a:pt x="3055042" y="467593"/>
                  <a:pt x="3044365" y="466694"/>
                  <a:pt x="3035030" y="462451"/>
                </a:cubicBezTo>
                <a:cubicBezTo>
                  <a:pt x="3008627" y="450450"/>
                  <a:pt x="2957209" y="423541"/>
                  <a:pt x="2957209" y="423541"/>
                </a:cubicBezTo>
                <a:cubicBezTo>
                  <a:pt x="2854906" y="449115"/>
                  <a:pt x="2898931" y="442648"/>
                  <a:pt x="2704290" y="413813"/>
                </a:cubicBezTo>
                <a:cubicBezTo>
                  <a:pt x="2665501" y="408067"/>
                  <a:pt x="2656317" y="391959"/>
                  <a:pt x="2626468" y="374902"/>
                </a:cubicBezTo>
                <a:cubicBezTo>
                  <a:pt x="2613878" y="367707"/>
                  <a:pt x="2599624" y="363491"/>
                  <a:pt x="2587558" y="355447"/>
                </a:cubicBezTo>
                <a:cubicBezTo>
                  <a:pt x="2579927" y="350360"/>
                  <a:pt x="2575439" y="341495"/>
                  <a:pt x="2568102" y="335992"/>
                </a:cubicBezTo>
                <a:cubicBezTo>
                  <a:pt x="2549396" y="321963"/>
                  <a:pt x="2529191" y="310051"/>
                  <a:pt x="2509736" y="297081"/>
                </a:cubicBezTo>
                <a:lnTo>
                  <a:pt x="2451371" y="258170"/>
                </a:lnTo>
                <a:lnTo>
                  <a:pt x="2422188" y="238715"/>
                </a:lnTo>
                <a:cubicBezTo>
                  <a:pt x="2412460" y="232230"/>
                  <a:pt x="2403462" y="224488"/>
                  <a:pt x="2393005" y="219260"/>
                </a:cubicBezTo>
                <a:cubicBezTo>
                  <a:pt x="2380035" y="212775"/>
                  <a:pt x="2367423" y="205517"/>
                  <a:pt x="2354094" y="199805"/>
                </a:cubicBezTo>
                <a:cubicBezTo>
                  <a:pt x="2344669" y="195766"/>
                  <a:pt x="2334082" y="194663"/>
                  <a:pt x="2324911" y="190077"/>
                </a:cubicBezTo>
                <a:cubicBezTo>
                  <a:pt x="2249481" y="152362"/>
                  <a:pt x="2339898" y="185346"/>
                  <a:pt x="2266545" y="160894"/>
                </a:cubicBezTo>
                <a:cubicBezTo>
                  <a:pt x="2230877" y="164137"/>
                  <a:pt x="2195042" y="165889"/>
                  <a:pt x="2159541" y="170622"/>
                </a:cubicBezTo>
                <a:cubicBezTo>
                  <a:pt x="2146289" y="172389"/>
                  <a:pt x="2131967" y="173263"/>
                  <a:pt x="2120630" y="180349"/>
                </a:cubicBezTo>
                <a:cubicBezTo>
                  <a:pt x="2105075" y="190071"/>
                  <a:pt x="2081719" y="219260"/>
                  <a:pt x="2081719" y="219260"/>
                </a:cubicBezTo>
                <a:cubicBezTo>
                  <a:pt x="2046248" y="325679"/>
                  <a:pt x="2102817" y="164494"/>
                  <a:pt x="2052536" y="277626"/>
                </a:cubicBezTo>
                <a:cubicBezTo>
                  <a:pt x="2044207" y="296366"/>
                  <a:pt x="2042252" y="317649"/>
                  <a:pt x="2033081" y="335992"/>
                </a:cubicBezTo>
                <a:cubicBezTo>
                  <a:pt x="2026596" y="348962"/>
                  <a:pt x="2020820" y="362312"/>
                  <a:pt x="2013626" y="374902"/>
                </a:cubicBezTo>
                <a:cubicBezTo>
                  <a:pt x="2007826" y="385053"/>
                  <a:pt x="1999399" y="393628"/>
                  <a:pt x="1994171" y="404085"/>
                </a:cubicBezTo>
                <a:cubicBezTo>
                  <a:pt x="1989585" y="413256"/>
                  <a:pt x="1989719" y="424475"/>
                  <a:pt x="1984443" y="433268"/>
                </a:cubicBezTo>
                <a:cubicBezTo>
                  <a:pt x="1979724" y="441132"/>
                  <a:pt x="1970717" y="445562"/>
                  <a:pt x="1964988" y="452724"/>
                </a:cubicBezTo>
                <a:cubicBezTo>
                  <a:pt x="1940914" y="482817"/>
                  <a:pt x="1948818" y="492337"/>
                  <a:pt x="1906622" y="511090"/>
                </a:cubicBezTo>
                <a:cubicBezTo>
                  <a:pt x="1898469" y="514713"/>
                  <a:pt x="1802923" y="529994"/>
                  <a:pt x="1799617" y="530545"/>
                </a:cubicBezTo>
                <a:cubicBezTo>
                  <a:pt x="1734766" y="524060"/>
                  <a:pt x="1669735" y="519174"/>
                  <a:pt x="1605064" y="511090"/>
                </a:cubicBezTo>
                <a:cubicBezTo>
                  <a:pt x="1581547" y="508150"/>
                  <a:pt x="1524707" y="487547"/>
                  <a:pt x="1507788" y="481907"/>
                </a:cubicBezTo>
                <a:cubicBezTo>
                  <a:pt x="1465916" y="467950"/>
                  <a:pt x="1488560" y="474668"/>
                  <a:pt x="1439694" y="462451"/>
                </a:cubicBezTo>
                <a:cubicBezTo>
                  <a:pt x="1371600" y="468936"/>
                  <a:pt x="1303076" y="471883"/>
                  <a:pt x="1235413" y="481907"/>
                </a:cubicBezTo>
                <a:cubicBezTo>
                  <a:pt x="1215127" y="484912"/>
                  <a:pt x="1196942" y="496388"/>
                  <a:pt x="1177047" y="501362"/>
                </a:cubicBezTo>
                <a:lnTo>
                  <a:pt x="1138136" y="511090"/>
                </a:lnTo>
                <a:cubicBezTo>
                  <a:pt x="1119089" y="530137"/>
                  <a:pt x="1082913" y="559954"/>
                  <a:pt x="1070043" y="588911"/>
                </a:cubicBezTo>
                <a:cubicBezTo>
                  <a:pt x="1061714" y="607651"/>
                  <a:pt x="1057073" y="627822"/>
                  <a:pt x="1050588" y="647277"/>
                </a:cubicBezTo>
                <a:cubicBezTo>
                  <a:pt x="1047345" y="657005"/>
                  <a:pt x="1045446" y="667289"/>
                  <a:pt x="1040860" y="676460"/>
                </a:cubicBezTo>
                <a:cubicBezTo>
                  <a:pt x="1016819" y="724541"/>
                  <a:pt x="1025991" y="701613"/>
                  <a:pt x="1011677" y="744553"/>
                </a:cubicBezTo>
                <a:cubicBezTo>
                  <a:pt x="1008434" y="776979"/>
                  <a:pt x="1008340" y="809875"/>
                  <a:pt x="1001949" y="841830"/>
                </a:cubicBezTo>
                <a:cubicBezTo>
                  <a:pt x="998525" y="858952"/>
                  <a:pt x="988016" y="873903"/>
                  <a:pt x="982494" y="890468"/>
                </a:cubicBezTo>
                <a:cubicBezTo>
                  <a:pt x="978266" y="903151"/>
                  <a:pt x="977460" y="916861"/>
                  <a:pt x="972766" y="929379"/>
                </a:cubicBezTo>
                <a:cubicBezTo>
                  <a:pt x="967674" y="942957"/>
                  <a:pt x="960505" y="955699"/>
                  <a:pt x="953311" y="968290"/>
                </a:cubicBezTo>
                <a:cubicBezTo>
                  <a:pt x="941885" y="988285"/>
                  <a:pt x="931833" y="1002400"/>
                  <a:pt x="914400" y="1016928"/>
                </a:cubicBezTo>
                <a:cubicBezTo>
                  <a:pt x="901945" y="1027307"/>
                  <a:pt x="890965" y="1041275"/>
                  <a:pt x="875490" y="1046111"/>
                </a:cubicBezTo>
                <a:cubicBezTo>
                  <a:pt x="749406" y="1085512"/>
                  <a:pt x="344873" y="1075192"/>
                  <a:pt x="340468" y="1075294"/>
                </a:cubicBezTo>
                <a:cubicBezTo>
                  <a:pt x="330740" y="1078537"/>
                  <a:pt x="321144" y="1082205"/>
                  <a:pt x="311285" y="1085022"/>
                </a:cubicBezTo>
                <a:cubicBezTo>
                  <a:pt x="298430" y="1088695"/>
                  <a:pt x="284663" y="1089483"/>
                  <a:pt x="272375" y="1094749"/>
                </a:cubicBezTo>
                <a:cubicBezTo>
                  <a:pt x="261629" y="1099354"/>
                  <a:pt x="252920" y="1107720"/>
                  <a:pt x="243192" y="1114205"/>
                </a:cubicBezTo>
                <a:lnTo>
                  <a:pt x="204281" y="1172570"/>
                </a:lnTo>
                <a:lnTo>
                  <a:pt x="184826" y="1201753"/>
                </a:lnTo>
                <a:cubicBezTo>
                  <a:pt x="181583" y="1217966"/>
                  <a:pt x="180327" y="1234706"/>
                  <a:pt x="175098" y="1250392"/>
                </a:cubicBezTo>
                <a:cubicBezTo>
                  <a:pt x="170512" y="1264149"/>
                  <a:pt x="160735" y="1275724"/>
                  <a:pt x="155643" y="1289302"/>
                </a:cubicBezTo>
                <a:cubicBezTo>
                  <a:pt x="150949" y="1301820"/>
                  <a:pt x="149158" y="1315243"/>
                  <a:pt x="145915" y="1328213"/>
                </a:cubicBezTo>
                <a:cubicBezTo>
                  <a:pt x="149158" y="1347668"/>
                  <a:pt x="150224" y="1367614"/>
                  <a:pt x="155643" y="1386579"/>
                </a:cubicBezTo>
                <a:cubicBezTo>
                  <a:pt x="163254" y="1413217"/>
                  <a:pt x="175508" y="1438310"/>
                  <a:pt x="184826" y="1464400"/>
                </a:cubicBezTo>
                <a:cubicBezTo>
                  <a:pt x="207265" y="1527229"/>
                  <a:pt x="202069" y="1511704"/>
                  <a:pt x="214009" y="1571405"/>
                </a:cubicBezTo>
                <a:cubicBezTo>
                  <a:pt x="208575" y="1663775"/>
                  <a:pt x="233856" y="1708757"/>
                  <a:pt x="184826" y="1765958"/>
                </a:cubicBezTo>
                <a:cubicBezTo>
                  <a:pt x="172889" y="1779885"/>
                  <a:pt x="160841" y="1794207"/>
                  <a:pt x="145915" y="1804868"/>
                </a:cubicBezTo>
                <a:cubicBezTo>
                  <a:pt x="137571" y="1810828"/>
                  <a:pt x="126460" y="1811353"/>
                  <a:pt x="116732" y="1814596"/>
                </a:cubicBezTo>
                <a:cubicBezTo>
                  <a:pt x="107004" y="1824324"/>
                  <a:pt x="95995" y="1832920"/>
                  <a:pt x="87549" y="1843779"/>
                </a:cubicBezTo>
                <a:cubicBezTo>
                  <a:pt x="27232" y="1921331"/>
                  <a:pt x="62927" y="1875291"/>
                  <a:pt x="38911" y="1931328"/>
                </a:cubicBezTo>
                <a:cubicBezTo>
                  <a:pt x="33199" y="1944657"/>
                  <a:pt x="24842" y="1956775"/>
                  <a:pt x="19456" y="1970239"/>
                </a:cubicBezTo>
                <a:cubicBezTo>
                  <a:pt x="11840" y="1989280"/>
                  <a:pt x="0" y="2028605"/>
                  <a:pt x="0" y="2028605"/>
                </a:cubicBezTo>
                <a:cubicBezTo>
                  <a:pt x="3243" y="2077243"/>
                  <a:pt x="1714" y="2126436"/>
                  <a:pt x="9728" y="2174519"/>
                </a:cubicBezTo>
                <a:cubicBezTo>
                  <a:pt x="11650" y="2186051"/>
                  <a:pt x="25078" y="2192755"/>
                  <a:pt x="29183" y="2203702"/>
                </a:cubicBezTo>
                <a:cubicBezTo>
                  <a:pt x="34988" y="2219183"/>
                  <a:pt x="31517" y="2237552"/>
                  <a:pt x="38911" y="2252341"/>
                </a:cubicBezTo>
                <a:cubicBezTo>
                  <a:pt x="45063" y="2264646"/>
                  <a:pt x="59141" y="2271079"/>
                  <a:pt x="68094" y="2281524"/>
                </a:cubicBezTo>
                <a:cubicBezTo>
                  <a:pt x="78645" y="2293833"/>
                  <a:pt x="88684" y="2306686"/>
                  <a:pt x="97277" y="2320434"/>
                </a:cubicBezTo>
                <a:cubicBezTo>
                  <a:pt x="104963" y="2332731"/>
                  <a:pt x="109690" y="2346669"/>
                  <a:pt x="116732" y="2359345"/>
                </a:cubicBezTo>
                <a:cubicBezTo>
                  <a:pt x="136287" y="2394544"/>
                  <a:pt x="145100" y="2406761"/>
                  <a:pt x="165371" y="2437166"/>
                </a:cubicBezTo>
                <a:cubicBezTo>
                  <a:pt x="168613" y="2446894"/>
                  <a:pt x="169823" y="2457556"/>
                  <a:pt x="175098" y="2466349"/>
                </a:cubicBezTo>
                <a:cubicBezTo>
                  <a:pt x="179817" y="2474214"/>
                  <a:pt x="191148" y="2477289"/>
                  <a:pt x="194554" y="2485805"/>
                </a:cubicBezTo>
                <a:cubicBezTo>
                  <a:pt x="204485" y="2510631"/>
                  <a:pt x="214009" y="2563626"/>
                  <a:pt x="214009" y="2563626"/>
                </a:cubicBezTo>
                <a:cubicBezTo>
                  <a:pt x="195148" y="2676789"/>
                  <a:pt x="223020" y="2579290"/>
                  <a:pt x="175098" y="2651175"/>
                </a:cubicBezTo>
                <a:cubicBezTo>
                  <a:pt x="169410" y="2659707"/>
                  <a:pt x="169410" y="2670933"/>
                  <a:pt x="165371" y="2680358"/>
                </a:cubicBezTo>
                <a:cubicBezTo>
                  <a:pt x="159659" y="2693687"/>
                  <a:pt x="151627" y="2705939"/>
                  <a:pt x="145915" y="2719268"/>
                </a:cubicBezTo>
                <a:cubicBezTo>
                  <a:pt x="135922" y="2742584"/>
                  <a:pt x="133509" y="2762691"/>
                  <a:pt x="126460" y="2787362"/>
                </a:cubicBezTo>
                <a:cubicBezTo>
                  <a:pt x="123643" y="2797221"/>
                  <a:pt x="119975" y="2806817"/>
                  <a:pt x="116732" y="2816545"/>
                </a:cubicBezTo>
                <a:cubicBezTo>
                  <a:pt x="132544" y="2958845"/>
                  <a:pt x="115445" y="2860677"/>
                  <a:pt x="136188" y="2933277"/>
                </a:cubicBezTo>
                <a:cubicBezTo>
                  <a:pt x="139861" y="2946132"/>
                  <a:pt x="141221" y="2959669"/>
                  <a:pt x="145915" y="2972187"/>
                </a:cubicBezTo>
                <a:cubicBezTo>
                  <a:pt x="170322" y="3037273"/>
                  <a:pt x="159241" y="2986445"/>
                  <a:pt x="194554" y="3050009"/>
                </a:cubicBezTo>
                <a:cubicBezTo>
                  <a:pt x="203034" y="3065273"/>
                  <a:pt x="203532" y="3084678"/>
                  <a:pt x="214009" y="3098647"/>
                </a:cubicBezTo>
                <a:cubicBezTo>
                  <a:pt x="231447" y="3121898"/>
                  <a:pt x="267999" y="3133667"/>
                  <a:pt x="291830" y="3147285"/>
                </a:cubicBezTo>
                <a:cubicBezTo>
                  <a:pt x="327757" y="3167815"/>
                  <a:pt x="317157" y="3170158"/>
                  <a:pt x="359924" y="3186196"/>
                </a:cubicBezTo>
                <a:cubicBezTo>
                  <a:pt x="372442" y="3190890"/>
                  <a:pt x="385724" y="3193302"/>
                  <a:pt x="398834" y="3195924"/>
                </a:cubicBezTo>
                <a:cubicBezTo>
                  <a:pt x="505558" y="3217269"/>
                  <a:pt x="549925" y="3209515"/>
                  <a:pt x="690664" y="3215379"/>
                </a:cubicBezTo>
                <a:cubicBezTo>
                  <a:pt x="713073" y="3219114"/>
                  <a:pt x="754269" y="3222862"/>
                  <a:pt x="778213" y="3234834"/>
                </a:cubicBezTo>
                <a:cubicBezTo>
                  <a:pt x="853642" y="3272549"/>
                  <a:pt x="763227" y="3239568"/>
                  <a:pt x="836579" y="3264017"/>
                </a:cubicBezTo>
                <a:cubicBezTo>
                  <a:pt x="883757" y="3311195"/>
                  <a:pt x="865315" y="3287666"/>
                  <a:pt x="894945" y="3332111"/>
                </a:cubicBezTo>
                <a:cubicBezTo>
                  <a:pt x="898188" y="3345081"/>
                  <a:pt x="901773" y="3357971"/>
                  <a:pt x="904673" y="3371022"/>
                </a:cubicBezTo>
                <a:cubicBezTo>
                  <a:pt x="908260" y="3387162"/>
                  <a:pt x="910050" y="3403709"/>
                  <a:pt x="914400" y="3419660"/>
                </a:cubicBezTo>
                <a:cubicBezTo>
                  <a:pt x="919796" y="3439445"/>
                  <a:pt x="927371" y="3458571"/>
                  <a:pt x="933856" y="3478026"/>
                </a:cubicBezTo>
                <a:lnTo>
                  <a:pt x="953311" y="3536392"/>
                </a:lnTo>
                <a:lnTo>
                  <a:pt x="982494" y="3565575"/>
                </a:lnTo>
                <a:cubicBezTo>
                  <a:pt x="992192" y="3594667"/>
                  <a:pt x="994224" y="3611017"/>
                  <a:pt x="1021405" y="3633668"/>
                </a:cubicBezTo>
                <a:cubicBezTo>
                  <a:pt x="1029282" y="3640232"/>
                  <a:pt x="1041163" y="3639357"/>
                  <a:pt x="1050588" y="3643396"/>
                </a:cubicBezTo>
                <a:cubicBezTo>
                  <a:pt x="1063916" y="3649108"/>
                  <a:pt x="1076528" y="3656366"/>
                  <a:pt x="1089498" y="3662851"/>
                </a:cubicBezTo>
                <a:cubicBezTo>
                  <a:pt x="1177300" y="3637765"/>
                  <a:pt x="1135207" y="3650858"/>
                  <a:pt x="1215958" y="3623941"/>
                </a:cubicBezTo>
                <a:lnTo>
                  <a:pt x="1245141" y="3614213"/>
                </a:lnTo>
                <a:cubicBezTo>
                  <a:pt x="1309992" y="3617456"/>
                  <a:pt x="1374969" y="3618763"/>
                  <a:pt x="1439694" y="3623941"/>
                </a:cubicBezTo>
                <a:cubicBezTo>
                  <a:pt x="1490254" y="3627986"/>
                  <a:pt x="1489035" y="3637145"/>
                  <a:pt x="1536971" y="3653124"/>
                </a:cubicBezTo>
                <a:cubicBezTo>
                  <a:pt x="1549654" y="3657352"/>
                  <a:pt x="1562911" y="3659609"/>
                  <a:pt x="1575881" y="3662851"/>
                </a:cubicBezTo>
                <a:cubicBezTo>
                  <a:pt x="1588851" y="3669336"/>
                  <a:pt x="1601328" y="3676921"/>
                  <a:pt x="1614792" y="3682307"/>
                </a:cubicBezTo>
                <a:cubicBezTo>
                  <a:pt x="1633833" y="3689923"/>
                  <a:pt x="1673158" y="3701762"/>
                  <a:pt x="1673158" y="3701762"/>
                </a:cubicBezTo>
                <a:cubicBezTo>
                  <a:pt x="1676400" y="3711490"/>
                  <a:pt x="1677609" y="3722152"/>
                  <a:pt x="1682885" y="3730945"/>
                </a:cubicBezTo>
                <a:cubicBezTo>
                  <a:pt x="1687604" y="3738809"/>
                  <a:pt x="1696612" y="3743238"/>
                  <a:pt x="1702341" y="3750400"/>
                </a:cubicBezTo>
                <a:cubicBezTo>
                  <a:pt x="1709644" y="3759529"/>
                  <a:pt x="1715996" y="3769432"/>
                  <a:pt x="1721796" y="3779583"/>
                </a:cubicBezTo>
                <a:cubicBezTo>
                  <a:pt x="1728990" y="3792174"/>
                  <a:pt x="1733565" y="3806197"/>
                  <a:pt x="1741251" y="3818494"/>
                </a:cubicBezTo>
                <a:cubicBezTo>
                  <a:pt x="1788555" y="3894181"/>
                  <a:pt x="1751832" y="3829288"/>
                  <a:pt x="1789890" y="3876860"/>
                </a:cubicBezTo>
                <a:cubicBezTo>
                  <a:pt x="1831748" y="3929182"/>
                  <a:pt x="1783734" y="3883309"/>
                  <a:pt x="1838528" y="3944953"/>
                </a:cubicBezTo>
                <a:cubicBezTo>
                  <a:pt x="1857792" y="3966625"/>
                  <a:pt x="1897700" y="4007010"/>
                  <a:pt x="1926077" y="4022775"/>
                </a:cubicBezTo>
                <a:cubicBezTo>
                  <a:pt x="1941341" y="4031255"/>
                  <a:pt x="1959451" y="4033750"/>
                  <a:pt x="1974715" y="4042230"/>
                </a:cubicBezTo>
                <a:cubicBezTo>
                  <a:pt x="2064061" y="4091867"/>
                  <a:pt x="1959783" y="4057491"/>
                  <a:pt x="2062264" y="4081141"/>
                </a:cubicBezTo>
                <a:cubicBezTo>
                  <a:pt x="2088318" y="4087153"/>
                  <a:pt x="2140085" y="4100596"/>
                  <a:pt x="2140085" y="4100596"/>
                </a:cubicBezTo>
                <a:cubicBezTo>
                  <a:pt x="2178996" y="4094111"/>
                  <a:pt x="2218973" y="4092272"/>
                  <a:pt x="2256817" y="4081141"/>
                </a:cubicBezTo>
                <a:cubicBezTo>
                  <a:pt x="2274956" y="4075806"/>
                  <a:pt x="2288545" y="4060414"/>
                  <a:pt x="2305456" y="4051958"/>
                </a:cubicBezTo>
                <a:cubicBezTo>
                  <a:pt x="2314627" y="4047372"/>
                  <a:pt x="2324911" y="4045473"/>
                  <a:pt x="2334639" y="4042230"/>
                </a:cubicBezTo>
                <a:cubicBezTo>
                  <a:pt x="2344367" y="4032502"/>
                  <a:pt x="2355015" y="4023615"/>
                  <a:pt x="2363822" y="4013047"/>
                </a:cubicBezTo>
                <a:cubicBezTo>
                  <a:pt x="2386254" y="3986129"/>
                  <a:pt x="2380487" y="3975997"/>
                  <a:pt x="2412460" y="3954681"/>
                </a:cubicBezTo>
                <a:cubicBezTo>
                  <a:pt x="2420992" y="3948993"/>
                  <a:pt x="2432472" y="3949539"/>
                  <a:pt x="2441643" y="3944953"/>
                </a:cubicBezTo>
                <a:cubicBezTo>
                  <a:pt x="2452100" y="3939725"/>
                  <a:pt x="2461098" y="3931983"/>
                  <a:pt x="2470826" y="3925498"/>
                </a:cubicBezTo>
                <a:cubicBezTo>
                  <a:pt x="2493524" y="3928741"/>
                  <a:pt x="2516578" y="3930070"/>
                  <a:pt x="2538919" y="3935226"/>
                </a:cubicBezTo>
                <a:cubicBezTo>
                  <a:pt x="2558902" y="3939837"/>
                  <a:pt x="2577390" y="3949707"/>
                  <a:pt x="2597285" y="3954681"/>
                </a:cubicBezTo>
                <a:lnTo>
                  <a:pt x="2636196" y="3964409"/>
                </a:lnTo>
                <a:cubicBezTo>
                  <a:pt x="2649166" y="3974137"/>
                  <a:pt x="2661359" y="3984999"/>
                  <a:pt x="2675107" y="3993592"/>
                </a:cubicBezTo>
                <a:cubicBezTo>
                  <a:pt x="2687404" y="4001277"/>
                  <a:pt x="2705316" y="4001446"/>
                  <a:pt x="2714017" y="4013047"/>
                </a:cubicBezTo>
                <a:cubicBezTo>
                  <a:pt x="2726322" y="4029453"/>
                  <a:pt x="2722097" y="4054349"/>
                  <a:pt x="2733473" y="4071413"/>
                </a:cubicBezTo>
                <a:cubicBezTo>
                  <a:pt x="2748870" y="4094510"/>
                  <a:pt x="2764012" y="4118391"/>
                  <a:pt x="2782111" y="4139507"/>
                </a:cubicBezTo>
                <a:cubicBezTo>
                  <a:pt x="2791064" y="4149952"/>
                  <a:pt x="2801566" y="4158962"/>
                  <a:pt x="2811294" y="4168690"/>
                </a:cubicBezTo>
                <a:cubicBezTo>
                  <a:pt x="2827295" y="4216691"/>
                  <a:pt x="2811007" y="4186286"/>
                  <a:pt x="2859932" y="4227056"/>
                </a:cubicBezTo>
                <a:cubicBezTo>
                  <a:pt x="2892686" y="4254351"/>
                  <a:pt x="2868810" y="4247415"/>
                  <a:pt x="2918298" y="4275694"/>
                </a:cubicBezTo>
                <a:cubicBezTo>
                  <a:pt x="2927201" y="4280781"/>
                  <a:pt x="2938310" y="4280836"/>
                  <a:pt x="2947481" y="4285422"/>
                </a:cubicBezTo>
                <a:cubicBezTo>
                  <a:pt x="3014658" y="4319011"/>
                  <a:pt x="2934594" y="4294359"/>
                  <a:pt x="3015575" y="4314605"/>
                </a:cubicBezTo>
                <a:cubicBezTo>
                  <a:pt x="3088100" y="4300100"/>
                  <a:pt x="3232638" y="4300291"/>
                  <a:pt x="3287949" y="4217328"/>
                </a:cubicBezTo>
                <a:lnTo>
                  <a:pt x="3307405" y="4188145"/>
                </a:lnTo>
                <a:cubicBezTo>
                  <a:pt x="3331532" y="4115758"/>
                  <a:pt x="3294497" y="4212369"/>
                  <a:pt x="3356043" y="4120051"/>
                </a:cubicBezTo>
                <a:lnTo>
                  <a:pt x="3394954" y="4061685"/>
                </a:lnTo>
                <a:lnTo>
                  <a:pt x="3414409" y="4032502"/>
                </a:lnTo>
                <a:cubicBezTo>
                  <a:pt x="3420894" y="4022774"/>
                  <a:pt x="3430167" y="4014410"/>
                  <a:pt x="3433864" y="4003319"/>
                </a:cubicBezTo>
                <a:cubicBezTo>
                  <a:pt x="3445083" y="3969662"/>
                  <a:pt x="3440419" y="3975123"/>
                  <a:pt x="3463047" y="3944953"/>
                </a:cubicBezTo>
                <a:cubicBezTo>
                  <a:pt x="3552991" y="3825028"/>
                  <a:pt x="3459157" y="3951112"/>
                  <a:pt x="3531141" y="3867132"/>
                </a:cubicBezTo>
                <a:cubicBezTo>
                  <a:pt x="3541692" y="3854823"/>
                  <a:pt x="3548015" y="3838773"/>
                  <a:pt x="3560324" y="3828222"/>
                </a:cubicBezTo>
                <a:cubicBezTo>
                  <a:pt x="3571334" y="3818785"/>
                  <a:pt x="3587434" y="3817195"/>
                  <a:pt x="3599234" y="3808766"/>
                </a:cubicBezTo>
                <a:cubicBezTo>
                  <a:pt x="3662988" y="3763226"/>
                  <a:pt x="3595002" y="3790720"/>
                  <a:pt x="3657600" y="3769856"/>
                </a:cubicBezTo>
                <a:lnTo>
                  <a:pt x="3715966" y="3730945"/>
                </a:lnTo>
                <a:cubicBezTo>
                  <a:pt x="3725694" y="3724460"/>
                  <a:pt x="3734294" y="3715832"/>
                  <a:pt x="3745149" y="3711490"/>
                </a:cubicBezTo>
                <a:cubicBezTo>
                  <a:pt x="3761362" y="3705005"/>
                  <a:pt x="3777831" y="3699126"/>
                  <a:pt x="3793788" y="3692034"/>
                </a:cubicBezTo>
                <a:cubicBezTo>
                  <a:pt x="3807039" y="3686145"/>
                  <a:pt x="3819120" y="3677671"/>
                  <a:pt x="3832698" y="3672579"/>
                </a:cubicBezTo>
                <a:cubicBezTo>
                  <a:pt x="3845216" y="3667885"/>
                  <a:pt x="3858639" y="3666094"/>
                  <a:pt x="3871609" y="3662851"/>
                </a:cubicBezTo>
                <a:cubicBezTo>
                  <a:pt x="3891064" y="3666094"/>
                  <a:pt x="3911769" y="3664993"/>
                  <a:pt x="3929975" y="3672579"/>
                </a:cubicBezTo>
                <a:cubicBezTo>
                  <a:pt x="3951559" y="3681572"/>
                  <a:pt x="3988341" y="3711490"/>
                  <a:pt x="3988341" y="3711490"/>
                </a:cubicBezTo>
                <a:cubicBezTo>
                  <a:pt x="3991583" y="3721218"/>
                  <a:pt x="3992792" y="3731880"/>
                  <a:pt x="3998068" y="3740673"/>
                </a:cubicBezTo>
                <a:cubicBezTo>
                  <a:pt x="4002787" y="3748537"/>
                  <a:pt x="4011653" y="3753082"/>
                  <a:pt x="4017524" y="3760128"/>
                </a:cubicBezTo>
                <a:cubicBezTo>
                  <a:pt x="4027903" y="3772583"/>
                  <a:pt x="4037410" y="3785757"/>
                  <a:pt x="4046707" y="3799039"/>
                </a:cubicBezTo>
                <a:cubicBezTo>
                  <a:pt x="4060116" y="3818195"/>
                  <a:pt x="4078222" y="3835223"/>
                  <a:pt x="4085617" y="3857405"/>
                </a:cubicBezTo>
                <a:cubicBezTo>
                  <a:pt x="4088860" y="3867132"/>
                  <a:pt x="4089657" y="3878056"/>
                  <a:pt x="4095345" y="3886587"/>
                </a:cubicBezTo>
                <a:cubicBezTo>
                  <a:pt x="4102976" y="3898033"/>
                  <a:pt x="4114800" y="3906042"/>
                  <a:pt x="4124528" y="3915770"/>
                </a:cubicBezTo>
                <a:cubicBezTo>
                  <a:pt x="4127771" y="3935225"/>
                  <a:pt x="4128019" y="3955424"/>
                  <a:pt x="4134256" y="3974136"/>
                </a:cubicBezTo>
                <a:cubicBezTo>
                  <a:pt x="4140391" y="3992542"/>
                  <a:pt x="4159884" y="4009492"/>
                  <a:pt x="4173166" y="4022775"/>
                </a:cubicBezTo>
                <a:cubicBezTo>
                  <a:pt x="4185357" y="4059346"/>
                  <a:pt x="4184796" y="4068875"/>
                  <a:pt x="4221805" y="4100596"/>
                </a:cubicBezTo>
                <a:cubicBezTo>
                  <a:pt x="4229590" y="4107269"/>
                  <a:pt x="4241260" y="4107081"/>
                  <a:pt x="4250988" y="4110324"/>
                </a:cubicBezTo>
                <a:cubicBezTo>
                  <a:pt x="4263958" y="4120052"/>
                  <a:pt x="4275821" y="4131463"/>
                  <a:pt x="4289898" y="4139507"/>
                </a:cubicBezTo>
                <a:cubicBezTo>
                  <a:pt x="4300749" y="4145707"/>
                  <a:pt x="4349574" y="4156857"/>
                  <a:pt x="4357992" y="4158962"/>
                </a:cubicBezTo>
                <a:cubicBezTo>
                  <a:pt x="4416358" y="4155719"/>
                  <a:pt x="4475170" y="4157132"/>
                  <a:pt x="4533090" y="4149234"/>
                </a:cubicBezTo>
                <a:cubicBezTo>
                  <a:pt x="4547458" y="4147275"/>
                  <a:pt x="4558749" y="4135668"/>
                  <a:pt x="4572000" y="4129779"/>
                </a:cubicBezTo>
                <a:cubicBezTo>
                  <a:pt x="4587957" y="4122687"/>
                  <a:pt x="4604426" y="4116809"/>
                  <a:pt x="4620639" y="4110324"/>
                </a:cubicBezTo>
                <a:cubicBezTo>
                  <a:pt x="4642151" y="4088812"/>
                  <a:pt x="4651921" y="4075227"/>
                  <a:pt x="4679005" y="4061685"/>
                </a:cubicBezTo>
                <a:cubicBezTo>
                  <a:pt x="4688176" y="4057099"/>
                  <a:pt x="4698460" y="4055200"/>
                  <a:pt x="4708188" y="4051958"/>
                </a:cubicBezTo>
                <a:cubicBezTo>
                  <a:pt x="4714673" y="4045473"/>
                  <a:pt x="4722924" y="4040366"/>
                  <a:pt x="4727643" y="4032502"/>
                </a:cubicBezTo>
                <a:cubicBezTo>
                  <a:pt x="4742023" y="4008535"/>
                  <a:pt x="4767678" y="3959912"/>
                  <a:pt x="4776281" y="3925498"/>
                </a:cubicBezTo>
                <a:cubicBezTo>
                  <a:pt x="4780291" y="3909458"/>
                  <a:pt x="4781999" y="3892900"/>
                  <a:pt x="4786009" y="3876860"/>
                </a:cubicBezTo>
                <a:cubicBezTo>
                  <a:pt x="4788496" y="3866912"/>
                  <a:pt x="4792919" y="3857536"/>
                  <a:pt x="4795736" y="3847677"/>
                </a:cubicBezTo>
                <a:cubicBezTo>
                  <a:pt x="4799409" y="3834822"/>
                  <a:pt x="4800967" y="3821357"/>
                  <a:pt x="4805464" y="3808766"/>
                </a:cubicBezTo>
                <a:cubicBezTo>
                  <a:pt x="4817210" y="3775877"/>
                  <a:pt x="4833331" y="3744621"/>
                  <a:pt x="4844375" y="3711490"/>
                </a:cubicBezTo>
                <a:lnTo>
                  <a:pt x="4863830" y="3653124"/>
                </a:lnTo>
                <a:cubicBezTo>
                  <a:pt x="4867073" y="3643396"/>
                  <a:pt x="4871071" y="3633889"/>
                  <a:pt x="4873558" y="3623941"/>
                </a:cubicBezTo>
                <a:cubicBezTo>
                  <a:pt x="4880043" y="3598000"/>
                  <a:pt x="4881055" y="3570035"/>
                  <a:pt x="4893013" y="3546119"/>
                </a:cubicBezTo>
                <a:cubicBezTo>
                  <a:pt x="4905983" y="3520179"/>
                  <a:pt x="4915837" y="3492429"/>
                  <a:pt x="4931924" y="3468298"/>
                </a:cubicBezTo>
                <a:cubicBezTo>
                  <a:pt x="4946280" y="3446764"/>
                  <a:pt x="4958092" y="3424912"/>
                  <a:pt x="4980562" y="3409932"/>
                </a:cubicBezTo>
                <a:cubicBezTo>
                  <a:pt x="4989094" y="3404244"/>
                  <a:pt x="5000320" y="3404244"/>
                  <a:pt x="5009745" y="3400205"/>
                </a:cubicBezTo>
                <a:cubicBezTo>
                  <a:pt x="5023074" y="3394493"/>
                  <a:pt x="5034899" y="3385335"/>
                  <a:pt x="5048656" y="3380749"/>
                </a:cubicBezTo>
                <a:cubicBezTo>
                  <a:pt x="5064341" y="3375521"/>
                  <a:pt x="5081343" y="3375372"/>
                  <a:pt x="5097294" y="3371022"/>
                </a:cubicBezTo>
                <a:cubicBezTo>
                  <a:pt x="5117079" y="3365626"/>
                  <a:pt x="5155660" y="3351566"/>
                  <a:pt x="5155660" y="3351566"/>
                </a:cubicBezTo>
                <a:cubicBezTo>
                  <a:pt x="5210783" y="3358051"/>
                  <a:pt x="5266678" y="3359777"/>
                  <a:pt x="5321030" y="3371022"/>
                </a:cubicBezTo>
                <a:cubicBezTo>
                  <a:pt x="5361195" y="3379332"/>
                  <a:pt x="5401077" y="3391590"/>
                  <a:pt x="5437762" y="3409932"/>
                </a:cubicBezTo>
                <a:cubicBezTo>
                  <a:pt x="5450732" y="3416417"/>
                  <a:pt x="5462783" y="3425220"/>
                  <a:pt x="5476673" y="3429387"/>
                </a:cubicBezTo>
                <a:cubicBezTo>
                  <a:pt x="5514036" y="3440596"/>
                  <a:pt x="5532505" y="3432984"/>
                  <a:pt x="5564222" y="3448843"/>
                </a:cubicBezTo>
                <a:cubicBezTo>
                  <a:pt x="5581133" y="3457299"/>
                  <a:pt x="5595949" y="3469571"/>
                  <a:pt x="5612860" y="3478026"/>
                </a:cubicBezTo>
                <a:cubicBezTo>
                  <a:pt x="5638532" y="3490862"/>
                  <a:pt x="5662941" y="3489159"/>
                  <a:pt x="5690681" y="3497481"/>
                </a:cubicBezTo>
                <a:cubicBezTo>
                  <a:pt x="5735297" y="3510866"/>
                  <a:pt x="5730706" y="3517215"/>
                  <a:pt x="5768502" y="3526664"/>
                </a:cubicBezTo>
                <a:lnTo>
                  <a:pt x="5846324" y="3546119"/>
                </a:lnTo>
                <a:cubicBezTo>
                  <a:pt x="5912634" y="3590327"/>
                  <a:pt x="5829026" y="3540353"/>
                  <a:pt x="5933873" y="3575302"/>
                </a:cubicBezTo>
                <a:cubicBezTo>
                  <a:pt x="5944964" y="3578999"/>
                  <a:pt x="5952109" y="3590653"/>
                  <a:pt x="5963056" y="3594758"/>
                </a:cubicBezTo>
                <a:cubicBezTo>
                  <a:pt x="5978537" y="3600563"/>
                  <a:pt x="5995481" y="3601243"/>
                  <a:pt x="6011694" y="3604485"/>
                </a:cubicBezTo>
                <a:cubicBezTo>
                  <a:pt x="6180307" y="3598000"/>
                  <a:pt x="6349223" y="3597052"/>
                  <a:pt x="6517532" y="3585030"/>
                </a:cubicBezTo>
                <a:cubicBezTo>
                  <a:pt x="6531996" y="3583997"/>
                  <a:pt x="6543114" y="3571287"/>
                  <a:pt x="6556443" y="3565575"/>
                </a:cubicBezTo>
                <a:cubicBezTo>
                  <a:pt x="6582618" y="3554357"/>
                  <a:pt x="6605713" y="3551829"/>
                  <a:pt x="6634264" y="3546119"/>
                </a:cubicBezTo>
                <a:cubicBezTo>
                  <a:pt x="6676346" y="3482995"/>
                  <a:pt x="6624982" y="3545864"/>
                  <a:pt x="6692630" y="3507209"/>
                </a:cubicBezTo>
                <a:cubicBezTo>
                  <a:pt x="6704574" y="3500384"/>
                  <a:pt x="6712085" y="3487754"/>
                  <a:pt x="6721813" y="3478026"/>
                </a:cubicBezTo>
                <a:cubicBezTo>
                  <a:pt x="6734636" y="3439557"/>
                  <a:pt x="6728601" y="3447409"/>
                  <a:pt x="6760724" y="3409932"/>
                </a:cubicBezTo>
                <a:cubicBezTo>
                  <a:pt x="6769677" y="3399487"/>
                  <a:pt x="6781911" y="3391944"/>
                  <a:pt x="6789907" y="3380749"/>
                </a:cubicBezTo>
                <a:cubicBezTo>
                  <a:pt x="6861053" y="3281145"/>
                  <a:pt x="6771467" y="3392028"/>
                  <a:pt x="6819090" y="3312656"/>
                </a:cubicBezTo>
                <a:cubicBezTo>
                  <a:pt x="6823809" y="3304792"/>
                  <a:pt x="6832060" y="3299685"/>
                  <a:pt x="6838545" y="3293200"/>
                </a:cubicBezTo>
                <a:cubicBezTo>
                  <a:pt x="6841788" y="3276987"/>
                  <a:pt x="6844686" y="3260702"/>
                  <a:pt x="6848273" y="3244562"/>
                </a:cubicBezTo>
                <a:cubicBezTo>
                  <a:pt x="6851173" y="3231511"/>
                  <a:pt x="6858418" y="3219014"/>
                  <a:pt x="6858000" y="3205651"/>
                </a:cubicBezTo>
                <a:cubicBezTo>
                  <a:pt x="6849804" y="2943398"/>
                  <a:pt x="6877292" y="3010774"/>
                  <a:pt x="6819090" y="2894366"/>
                </a:cubicBezTo>
                <a:cubicBezTo>
                  <a:pt x="6815847" y="2878153"/>
                  <a:pt x="6815167" y="2861209"/>
                  <a:pt x="6809362" y="2845728"/>
                </a:cubicBezTo>
                <a:cubicBezTo>
                  <a:pt x="6798793" y="2817544"/>
                  <a:pt x="6787212" y="2818041"/>
                  <a:pt x="6770451" y="2797090"/>
                </a:cubicBezTo>
                <a:cubicBezTo>
                  <a:pt x="6758217" y="2781798"/>
                  <a:pt x="6749607" y="2759291"/>
                  <a:pt x="6731541" y="2748451"/>
                </a:cubicBezTo>
                <a:cubicBezTo>
                  <a:pt x="6722748" y="2743175"/>
                  <a:pt x="6712086" y="2741966"/>
                  <a:pt x="6702358" y="2738724"/>
                </a:cubicBezTo>
                <a:cubicBezTo>
                  <a:pt x="6689388" y="2728996"/>
                  <a:pt x="6677349" y="2717882"/>
                  <a:pt x="6663447" y="2709541"/>
                </a:cubicBezTo>
                <a:cubicBezTo>
                  <a:pt x="6644795" y="2698350"/>
                  <a:pt x="6622901" y="2692832"/>
                  <a:pt x="6605081" y="2680358"/>
                </a:cubicBezTo>
                <a:cubicBezTo>
                  <a:pt x="6590054" y="2669839"/>
                  <a:pt x="6580650" y="2652708"/>
                  <a:pt x="6566171" y="2641447"/>
                </a:cubicBezTo>
                <a:cubicBezTo>
                  <a:pt x="6531714" y="2614647"/>
                  <a:pt x="6523009" y="2614090"/>
                  <a:pt x="6488349" y="2602536"/>
                </a:cubicBezTo>
                <a:cubicBezTo>
                  <a:pt x="6475379" y="2592808"/>
                  <a:pt x="6462721" y="2582650"/>
                  <a:pt x="6449439" y="2573353"/>
                </a:cubicBezTo>
                <a:cubicBezTo>
                  <a:pt x="6430283" y="2559944"/>
                  <a:pt x="6407607" y="2550977"/>
                  <a:pt x="6391073" y="2534443"/>
                </a:cubicBezTo>
                <a:cubicBezTo>
                  <a:pt x="6334167" y="2477538"/>
                  <a:pt x="6355152" y="2504883"/>
                  <a:pt x="6322979" y="2456622"/>
                </a:cubicBezTo>
                <a:cubicBezTo>
                  <a:pt x="6299186" y="2337657"/>
                  <a:pt x="6325955" y="2461046"/>
                  <a:pt x="6303524" y="2378800"/>
                </a:cubicBezTo>
                <a:cubicBezTo>
                  <a:pt x="6296489" y="2353003"/>
                  <a:pt x="6284068" y="2300979"/>
                  <a:pt x="6284068" y="2300979"/>
                </a:cubicBezTo>
                <a:cubicBezTo>
                  <a:pt x="6290553" y="2213430"/>
                  <a:pt x="6294789" y="2125685"/>
                  <a:pt x="6303524" y="2038332"/>
                </a:cubicBezTo>
                <a:cubicBezTo>
                  <a:pt x="6304544" y="2028129"/>
                  <a:pt x="6310764" y="2019097"/>
                  <a:pt x="6313251" y="2009149"/>
                </a:cubicBezTo>
                <a:cubicBezTo>
                  <a:pt x="6317261" y="1993109"/>
                  <a:pt x="6319392" y="1976651"/>
                  <a:pt x="6322979" y="1960511"/>
                </a:cubicBezTo>
                <a:cubicBezTo>
                  <a:pt x="6328978" y="1933515"/>
                  <a:pt x="6338143" y="1896327"/>
                  <a:pt x="6352162" y="1872962"/>
                </a:cubicBezTo>
                <a:cubicBezTo>
                  <a:pt x="6368899" y="1845067"/>
                  <a:pt x="6388718" y="1826679"/>
                  <a:pt x="6410528" y="1804868"/>
                </a:cubicBezTo>
                <a:cubicBezTo>
                  <a:pt x="6432735" y="1738249"/>
                  <a:pt x="6402651" y="1816684"/>
                  <a:pt x="6468894" y="1717319"/>
                </a:cubicBezTo>
                <a:cubicBezTo>
                  <a:pt x="6474582" y="1708787"/>
                  <a:pt x="6472934" y="1696668"/>
                  <a:pt x="6478622" y="1688136"/>
                </a:cubicBezTo>
                <a:cubicBezTo>
                  <a:pt x="6492670" y="1667064"/>
                  <a:pt x="6512737" y="1650517"/>
                  <a:pt x="6527260" y="1629770"/>
                </a:cubicBezTo>
                <a:cubicBezTo>
                  <a:pt x="6582221" y="1551254"/>
                  <a:pt x="6516599" y="1620975"/>
                  <a:pt x="6566171" y="1571405"/>
                </a:cubicBezTo>
                <a:cubicBezTo>
                  <a:pt x="6586262" y="1511128"/>
                  <a:pt x="6561971" y="1569502"/>
                  <a:pt x="6595354" y="1522766"/>
                </a:cubicBezTo>
                <a:cubicBezTo>
                  <a:pt x="6606343" y="1507381"/>
                  <a:pt x="6614048" y="1489860"/>
                  <a:pt x="6624536" y="1474128"/>
                </a:cubicBezTo>
                <a:cubicBezTo>
                  <a:pt x="6633529" y="1460638"/>
                  <a:pt x="6644422" y="1448499"/>
                  <a:pt x="6653719" y="1435217"/>
                </a:cubicBezTo>
                <a:cubicBezTo>
                  <a:pt x="6737538" y="1315476"/>
                  <a:pt x="6653698" y="1428759"/>
                  <a:pt x="6721813" y="1337941"/>
                </a:cubicBezTo>
                <a:cubicBezTo>
                  <a:pt x="6744945" y="1268548"/>
                  <a:pt x="6712144" y="1352446"/>
                  <a:pt x="6760724" y="1279575"/>
                </a:cubicBezTo>
                <a:cubicBezTo>
                  <a:pt x="6766412" y="1271043"/>
                  <a:pt x="6766770" y="1259962"/>
                  <a:pt x="6770451" y="1250392"/>
                </a:cubicBezTo>
                <a:cubicBezTo>
                  <a:pt x="6782988" y="1217796"/>
                  <a:pt x="6798318" y="1186246"/>
                  <a:pt x="6809362" y="1153115"/>
                </a:cubicBezTo>
                <a:cubicBezTo>
                  <a:pt x="6834339" y="1078183"/>
                  <a:pt x="6821200" y="1113790"/>
                  <a:pt x="6848273" y="1046111"/>
                </a:cubicBezTo>
                <a:cubicBezTo>
                  <a:pt x="6846098" y="1015668"/>
                  <a:pt x="6848875" y="896234"/>
                  <a:pt x="6819090" y="851558"/>
                </a:cubicBezTo>
                <a:cubicBezTo>
                  <a:pt x="6783630" y="798370"/>
                  <a:pt x="6819964" y="842413"/>
                  <a:pt x="6760724" y="802919"/>
                </a:cubicBezTo>
                <a:cubicBezTo>
                  <a:pt x="6753093" y="797832"/>
                  <a:pt x="6748314" y="789335"/>
                  <a:pt x="6741268" y="783464"/>
                </a:cubicBezTo>
                <a:cubicBezTo>
                  <a:pt x="6729875" y="773970"/>
                  <a:pt x="6689261" y="744018"/>
                  <a:pt x="6673175" y="734826"/>
                </a:cubicBezTo>
                <a:cubicBezTo>
                  <a:pt x="6629685" y="709975"/>
                  <a:pt x="6644774" y="720528"/>
                  <a:pt x="6605081" y="705643"/>
                </a:cubicBezTo>
                <a:cubicBezTo>
                  <a:pt x="6588731" y="699512"/>
                  <a:pt x="6572853" y="692154"/>
                  <a:pt x="6556443" y="686187"/>
                </a:cubicBezTo>
                <a:cubicBezTo>
                  <a:pt x="6537170" y="679179"/>
                  <a:pt x="6516420" y="675903"/>
                  <a:pt x="6498077" y="666732"/>
                </a:cubicBezTo>
                <a:cubicBezTo>
                  <a:pt x="6485107" y="660247"/>
                  <a:pt x="6473585" y="648822"/>
                  <a:pt x="6459166" y="647277"/>
                </a:cubicBezTo>
                <a:cubicBezTo>
                  <a:pt x="6381720" y="638979"/>
                  <a:pt x="6303523" y="640792"/>
                  <a:pt x="6225702" y="637549"/>
                </a:cubicBezTo>
                <a:cubicBezTo>
                  <a:pt x="6127903" y="588650"/>
                  <a:pt x="6251294" y="646079"/>
                  <a:pt x="6138154" y="608366"/>
                </a:cubicBezTo>
                <a:cubicBezTo>
                  <a:pt x="6124397" y="603780"/>
                  <a:pt x="6112821" y="594003"/>
                  <a:pt x="6099243" y="588911"/>
                </a:cubicBezTo>
                <a:cubicBezTo>
                  <a:pt x="6086725" y="584217"/>
                  <a:pt x="6073302" y="582426"/>
                  <a:pt x="6060332" y="579183"/>
                </a:cubicBezTo>
                <a:cubicBezTo>
                  <a:pt x="6047362" y="569455"/>
                  <a:pt x="6032193" y="562117"/>
                  <a:pt x="6021422" y="550000"/>
                </a:cubicBezTo>
                <a:cubicBezTo>
                  <a:pt x="6005888" y="532524"/>
                  <a:pt x="5982511" y="491634"/>
                  <a:pt x="5982511" y="491634"/>
                </a:cubicBezTo>
                <a:cubicBezTo>
                  <a:pt x="5952661" y="372239"/>
                  <a:pt x="5995316" y="524312"/>
                  <a:pt x="5953328" y="423541"/>
                </a:cubicBezTo>
                <a:cubicBezTo>
                  <a:pt x="5941497" y="395146"/>
                  <a:pt x="5931606" y="365835"/>
                  <a:pt x="5924145" y="335992"/>
                </a:cubicBezTo>
                <a:cubicBezTo>
                  <a:pt x="5920902" y="323022"/>
                  <a:pt x="5921154" y="308629"/>
                  <a:pt x="5914417" y="297081"/>
                </a:cubicBezTo>
                <a:cubicBezTo>
                  <a:pt x="5898079" y="269073"/>
                  <a:pt x="5874037" y="246240"/>
                  <a:pt x="5856051" y="219260"/>
                </a:cubicBezTo>
                <a:lnTo>
                  <a:pt x="5817141" y="160894"/>
                </a:lnTo>
                <a:cubicBezTo>
                  <a:pt x="5810656" y="151166"/>
                  <a:pt x="5807413" y="138196"/>
                  <a:pt x="5797685" y="131711"/>
                </a:cubicBezTo>
                <a:cubicBezTo>
                  <a:pt x="5787957" y="125226"/>
                  <a:pt x="5778015" y="119051"/>
                  <a:pt x="5768502" y="112256"/>
                </a:cubicBezTo>
                <a:cubicBezTo>
                  <a:pt x="5755309" y="102833"/>
                  <a:pt x="5744093" y="90324"/>
                  <a:pt x="5729592" y="83073"/>
                </a:cubicBezTo>
                <a:cubicBezTo>
                  <a:pt x="5717634" y="77094"/>
                  <a:pt x="5703487" y="77187"/>
                  <a:pt x="5690681" y="73345"/>
                </a:cubicBezTo>
                <a:cubicBezTo>
                  <a:pt x="5671038" y="67452"/>
                  <a:pt x="5652100" y="59286"/>
                  <a:pt x="5632315" y="53890"/>
                </a:cubicBezTo>
                <a:cubicBezTo>
                  <a:pt x="5616364" y="49540"/>
                  <a:pt x="5599717" y="48172"/>
                  <a:pt x="5583677" y="44162"/>
                </a:cubicBezTo>
                <a:cubicBezTo>
                  <a:pt x="5561601" y="38643"/>
                  <a:pt x="5523703" y="21672"/>
                  <a:pt x="5505856" y="14979"/>
                </a:cubicBezTo>
                <a:cubicBezTo>
                  <a:pt x="5496255" y="11379"/>
                  <a:pt x="5486401" y="8494"/>
                  <a:pt x="5476673" y="5251"/>
                </a:cubicBezTo>
                <a:cubicBezTo>
                  <a:pt x="5372911" y="11736"/>
                  <a:pt x="5268680" y="12902"/>
                  <a:pt x="5165388" y="24707"/>
                </a:cubicBezTo>
                <a:cubicBezTo>
                  <a:pt x="5153772" y="26035"/>
                  <a:pt x="5147152" y="40057"/>
                  <a:pt x="5136205" y="44162"/>
                </a:cubicBezTo>
                <a:cubicBezTo>
                  <a:pt x="4980562" y="102528"/>
                  <a:pt x="5197841" y="0"/>
                  <a:pt x="5038928" y="73345"/>
                </a:cubicBezTo>
                <a:cubicBezTo>
                  <a:pt x="4997178" y="92615"/>
                  <a:pt x="4967614" y="99257"/>
                  <a:pt x="4941651" y="131711"/>
                </a:cubicBezTo>
                <a:cubicBezTo>
                  <a:pt x="4934348" y="140840"/>
                  <a:pt x="4928991" y="151380"/>
                  <a:pt x="4922196" y="160894"/>
                </a:cubicBezTo>
                <a:cubicBezTo>
                  <a:pt x="4912773" y="174087"/>
                  <a:pt x="4902437" y="186612"/>
                  <a:pt x="4893013" y="199805"/>
                </a:cubicBezTo>
                <a:cubicBezTo>
                  <a:pt x="4886218" y="209318"/>
                  <a:pt x="4880861" y="219858"/>
                  <a:pt x="4873558" y="228987"/>
                </a:cubicBezTo>
                <a:cubicBezTo>
                  <a:pt x="4867828" y="236149"/>
                  <a:pt x="4859190" y="240812"/>
                  <a:pt x="4854102" y="248443"/>
                </a:cubicBezTo>
                <a:cubicBezTo>
                  <a:pt x="4846058" y="260508"/>
                  <a:pt x="4840359" y="274025"/>
                  <a:pt x="4834647" y="287353"/>
                </a:cubicBezTo>
                <a:cubicBezTo>
                  <a:pt x="4830608" y="296778"/>
                  <a:pt x="4830195" y="307743"/>
                  <a:pt x="4824919" y="316536"/>
                </a:cubicBezTo>
                <a:cubicBezTo>
                  <a:pt x="4820200" y="324400"/>
                  <a:pt x="4810551" y="328361"/>
                  <a:pt x="4805464" y="335992"/>
                </a:cubicBezTo>
                <a:cubicBezTo>
                  <a:pt x="4797420" y="348058"/>
                  <a:pt x="4793694" y="362605"/>
                  <a:pt x="4786009" y="374902"/>
                </a:cubicBezTo>
                <a:cubicBezTo>
                  <a:pt x="4777416" y="388650"/>
                  <a:pt x="4766249" y="400620"/>
                  <a:pt x="4756826" y="413813"/>
                </a:cubicBezTo>
                <a:cubicBezTo>
                  <a:pt x="4741625" y="435094"/>
                  <a:pt x="4719545" y="471192"/>
                  <a:pt x="4708188" y="491634"/>
                </a:cubicBezTo>
                <a:cubicBezTo>
                  <a:pt x="4685058" y="533268"/>
                  <a:pt x="4689959" y="536609"/>
                  <a:pt x="4659549" y="579183"/>
                </a:cubicBezTo>
                <a:cubicBezTo>
                  <a:pt x="4654218" y="586646"/>
                  <a:pt x="4645181" y="591008"/>
                  <a:pt x="4640094" y="598639"/>
                </a:cubicBezTo>
                <a:cubicBezTo>
                  <a:pt x="4632050" y="610705"/>
                  <a:pt x="4629067" y="625749"/>
                  <a:pt x="4620639" y="637549"/>
                </a:cubicBezTo>
                <a:cubicBezTo>
                  <a:pt x="4612643" y="648744"/>
                  <a:pt x="4600263" y="656164"/>
                  <a:pt x="4591456" y="666732"/>
                </a:cubicBezTo>
                <a:cubicBezTo>
                  <a:pt x="4566091" y="697169"/>
                  <a:pt x="4567604" y="725832"/>
                  <a:pt x="4513634" y="734826"/>
                </a:cubicBezTo>
                <a:lnTo>
                  <a:pt x="4455268" y="744553"/>
                </a:lnTo>
                <a:cubicBezTo>
                  <a:pt x="4426085" y="741311"/>
                  <a:pt x="4396205" y="741947"/>
                  <a:pt x="4367719" y="734826"/>
                </a:cubicBezTo>
                <a:cubicBezTo>
                  <a:pt x="4356377" y="731990"/>
                  <a:pt x="4348993" y="720599"/>
                  <a:pt x="4338536" y="715370"/>
                </a:cubicBezTo>
                <a:cubicBezTo>
                  <a:pt x="4322918" y="707561"/>
                  <a:pt x="4305855" y="703007"/>
                  <a:pt x="4289898" y="695915"/>
                </a:cubicBezTo>
                <a:cubicBezTo>
                  <a:pt x="4276647" y="690026"/>
                  <a:pt x="4264745" y="681046"/>
                  <a:pt x="4250988" y="676460"/>
                </a:cubicBezTo>
                <a:cubicBezTo>
                  <a:pt x="4225621" y="668005"/>
                  <a:pt x="4173166" y="657005"/>
                  <a:pt x="4173166" y="657005"/>
                </a:cubicBezTo>
                <a:cubicBezTo>
                  <a:pt x="4160196" y="650520"/>
                  <a:pt x="4146846" y="644744"/>
                  <a:pt x="4134256" y="637549"/>
                </a:cubicBezTo>
                <a:cubicBezTo>
                  <a:pt x="4124105" y="631748"/>
                  <a:pt x="4115530" y="623322"/>
                  <a:pt x="4105073" y="618094"/>
                </a:cubicBezTo>
                <a:cubicBezTo>
                  <a:pt x="4091113" y="611114"/>
                  <a:pt x="4049452" y="601757"/>
                  <a:pt x="4036979" y="598639"/>
                </a:cubicBezTo>
                <a:cubicBezTo>
                  <a:pt x="4030494" y="592154"/>
                  <a:pt x="4026111" y="582403"/>
                  <a:pt x="4017524" y="579183"/>
                </a:cubicBezTo>
                <a:cubicBezTo>
                  <a:pt x="3999056" y="572258"/>
                  <a:pt x="3978412" y="573735"/>
                  <a:pt x="3959158" y="569456"/>
                </a:cubicBezTo>
                <a:cubicBezTo>
                  <a:pt x="3949148" y="567232"/>
                  <a:pt x="3939703" y="562971"/>
                  <a:pt x="3929975" y="559728"/>
                </a:cubicBezTo>
                <a:cubicBezTo>
                  <a:pt x="3891064" y="562971"/>
                  <a:pt x="3851757" y="563037"/>
                  <a:pt x="3813243" y="569456"/>
                </a:cubicBezTo>
                <a:cubicBezTo>
                  <a:pt x="3793014" y="572827"/>
                  <a:pt x="3774332" y="582426"/>
                  <a:pt x="3754877" y="588911"/>
                </a:cubicBezTo>
                <a:lnTo>
                  <a:pt x="3725694" y="598639"/>
                </a:lnTo>
                <a:cubicBezTo>
                  <a:pt x="3717128" y="607205"/>
                  <a:pt x="3679595" y="640922"/>
                  <a:pt x="3677056" y="657005"/>
                </a:cubicBezTo>
                <a:cubicBezTo>
                  <a:pt x="3655666" y="792473"/>
                  <a:pt x="3718816" y="802207"/>
                  <a:pt x="3638145" y="822375"/>
                </a:cubicBezTo>
                <a:cubicBezTo>
                  <a:pt x="3634999" y="823161"/>
                  <a:pt x="3675435" y="820754"/>
                  <a:pt x="3677056" y="822375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500826" y="1419008"/>
            <a:ext cx="1928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 smtClean="0">
                <a:solidFill>
                  <a:srgbClr val="C00000"/>
                </a:solidFill>
              </a:rPr>
              <a:t>Sujeitos</a:t>
            </a:r>
            <a:br>
              <a:rPr lang="pt-BR" sz="1900" b="1" dirty="0" smtClean="0">
                <a:solidFill>
                  <a:srgbClr val="C00000"/>
                </a:solidFill>
              </a:rPr>
            </a:br>
            <a:r>
              <a:rPr lang="pt-BR" sz="1900" b="1" dirty="0" smtClean="0">
                <a:solidFill>
                  <a:srgbClr val="C00000"/>
                </a:solidFill>
              </a:rPr>
              <a:t>Aprendizes</a:t>
            </a:r>
            <a:endParaRPr lang="pt-BR" sz="1900" b="1" dirty="0">
              <a:solidFill>
                <a:srgbClr val="C0000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500826" y="4714884"/>
            <a:ext cx="2214577" cy="1857388"/>
            <a:chOff x="6715141" y="4714884"/>
            <a:chExt cx="2214577" cy="1857388"/>
          </a:xfrm>
        </p:grpSpPr>
        <p:sp>
          <p:nvSpPr>
            <p:cNvPr id="13" name="Forma livre 12"/>
            <p:cNvSpPr/>
            <p:nvPr/>
          </p:nvSpPr>
          <p:spPr>
            <a:xfrm>
              <a:off x="6715141" y="4714884"/>
              <a:ext cx="2214577" cy="1857388"/>
            </a:xfrm>
            <a:custGeom>
              <a:avLst/>
              <a:gdLst>
                <a:gd name="connsiteX0" fmla="*/ 3677056 w 6877292"/>
                <a:gd name="connsiteY0" fmla="*/ 822375 h 4319011"/>
                <a:gd name="connsiteX1" fmla="*/ 3647873 w 6877292"/>
                <a:gd name="connsiteY1" fmla="*/ 832102 h 4319011"/>
                <a:gd name="connsiteX2" fmla="*/ 3482502 w 6877292"/>
                <a:gd name="connsiteY2" fmla="*/ 812647 h 4319011"/>
                <a:gd name="connsiteX3" fmla="*/ 3433864 w 6877292"/>
                <a:gd name="connsiteY3" fmla="*/ 793192 h 4319011"/>
                <a:gd name="connsiteX4" fmla="*/ 3365771 w 6877292"/>
                <a:gd name="connsiteY4" fmla="*/ 764009 h 4319011"/>
                <a:gd name="connsiteX5" fmla="*/ 3307405 w 6877292"/>
                <a:gd name="connsiteY5" fmla="*/ 705643 h 4319011"/>
                <a:gd name="connsiteX6" fmla="*/ 3278222 w 6877292"/>
                <a:gd name="connsiteY6" fmla="*/ 666732 h 4319011"/>
                <a:gd name="connsiteX7" fmla="*/ 3219856 w 6877292"/>
                <a:gd name="connsiteY7" fmla="*/ 608366 h 4319011"/>
                <a:gd name="connsiteX8" fmla="*/ 3200400 w 6877292"/>
                <a:gd name="connsiteY8" fmla="*/ 588911 h 4319011"/>
                <a:gd name="connsiteX9" fmla="*/ 3190673 w 6877292"/>
                <a:gd name="connsiteY9" fmla="*/ 559728 h 4319011"/>
                <a:gd name="connsiteX10" fmla="*/ 3171217 w 6877292"/>
                <a:gd name="connsiteY10" fmla="*/ 540273 h 4319011"/>
                <a:gd name="connsiteX11" fmla="*/ 3112851 w 6877292"/>
                <a:gd name="connsiteY11" fmla="*/ 511090 h 4319011"/>
                <a:gd name="connsiteX12" fmla="*/ 3064213 w 6877292"/>
                <a:gd name="connsiteY12" fmla="*/ 472179 h 4319011"/>
                <a:gd name="connsiteX13" fmla="*/ 3035030 w 6877292"/>
                <a:gd name="connsiteY13" fmla="*/ 462451 h 4319011"/>
                <a:gd name="connsiteX14" fmla="*/ 2957209 w 6877292"/>
                <a:gd name="connsiteY14" fmla="*/ 423541 h 4319011"/>
                <a:gd name="connsiteX15" fmla="*/ 2704290 w 6877292"/>
                <a:gd name="connsiteY15" fmla="*/ 413813 h 4319011"/>
                <a:gd name="connsiteX16" fmla="*/ 2626468 w 6877292"/>
                <a:gd name="connsiteY16" fmla="*/ 374902 h 4319011"/>
                <a:gd name="connsiteX17" fmla="*/ 2587558 w 6877292"/>
                <a:gd name="connsiteY17" fmla="*/ 355447 h 4319011"/>
                <a:gd name="connsiteX18" fmla="*/ 2568102 w 6877292"/>
                <a:gd name="connsiteY18" fmla="*/ 335992 h 4319011"/>
                <a:gd name="connsiteX19" fmla="*/ 2509736 w 6877292"/>
                <a:gd name="connsiteY19" fmla="*/ 297081 h 4319011"/>
                <a:gd name="connsiteX20" fmla="*/ 2451371 w 6877292"/>
                <a:gd name="connsiteY20" fmla="*/ 258170 h 4319011"/>
                <a:gd name="connsiteX21" fmla="*/ 2422188 w 6877292"/>
                <a:gd name="connsiteY21" fmla="*/ 238715 h 4319011"/>
                <a:gd name="connsiteX22" fmla="*/ 2393005 w 6877292"/>
                <a:gd name="connsiteY22" fmla="*/ 219260 h 4319011"/>
                <a:gd name="connsiteX23" fmla="*/ 2354094 w 6877292"/>
                <a:gd name="connsiteY23" fmla="*/ 199805 h 4319011"/>
                <a:gd name="connsiteX24" fmla="*/ 2324911 w 6877292"/>
                <a:gd name="connsiteY24" fmla="*/ 190077 h 4319011"/>
                <a:gd name="connsiteX25" fmla="*/ 2266545 w 6877292"/>
                <a:gd name="connsiteY25" fmla="*/ 160894 h 4319011"/>
                <a:gd name="connsiteX26" fmla="*/ 2159541 w 6877292"/>
                <a:gd name="connsiteY26" fmla="*/ 170622 h 4319011"/>
                <a:gd name="connsiteX27" fmla="*/ 2120630 w 6877292"/>
                <a:gd name="connsiteY27" fmla="*/ 180349 h 4319011"/>
                <a:gd name="connsiteX28" fmla="*/ 2081719 w 6877292"/>
                <a:gd name="connsiteY28" fmla="*/ 219260 h 4319011"/>
                <a:gd name="connsiteX29" fmla="*/ 2052536 w 6877292"/>
                <a:gd name="connsiteY29" fmla="*/ 277626 h 4319011"/>
                <a:gd name="connsiteX30" fmla="*/ 2033081 w 6877292"/>
                <a:gd name="connsiteY30" fmla="*/ 335992 h 4319011"/>
                <a:gd name="connsiteX31" fmla="*/ 2013626 w 6877292"/>
                <a:gd name="connsiteY31" fmla="*/ 374902 h 4319011"/>
                <a:gd name="connsiteX32" fmla="*/ 1994171 w 6877292"/>
                <a:gd name="connsiteY32" fmla="*/ 404085 h 4319011"/>
                <a:gd name="connsiteX33" fmla="*/ 1984443 w 6877292"/>
                <a:gd name="connsiteY33" fmla="*/ 433268 h 4319011"/>
                <a:gd name="connsiteX34" fmla="*/ 1964988 w 6877292"/>
                <a:gd name="connsiteY34" fmla="*/ 452724 h 4319011"/>
                <a:gd name="connsiteX35" fmla="*/ 1906622 w 6877292"/>
                <a:gd name="connsiteY35" fmla="*/ 511090 h 4319011"/>
                <a:gd name="connsiteX36" fmla="*/ 1799617 w 6877292"/>
                <a:gd name="connsiteY36" fmla="*/ 530545 h 4319011"/>
                <a:gd name="connsiteX37" fmla="*/ 1605064 w 6877292"/>
                <a:gd name="connsiteY37" fmla="*/ 511090 h 4319011"/>
                <a:gd name="connsiteX38" fmla="*/ 1507788 w 6877292"/>
                <a:gd name="connsiteY38" fmla="*/ 481907 h 4319011"/>
                <a:gd name="connsiteX39" fmla="*/ 1439694 w 6877292"/>
                <a:gd name="connsiteY39" fmla="*/ 462451 h 4319011"/>
                <a:gd name="connsiteX40" fmla="*/ 1235413 w 6877292"/>
                <a:gd name="connsiteY40" fmla="*/ 481907 h 4319011"/>
                <a:gd name="connsiteX41" fmla="*/ 1177047 w 6877292"/>
                <a:gd name="connsiteY41" fmla="*/ 501362 h 4319011"/>
                <a:gd name="connsiteX42" fmla="*/ 1138136 w 6877292"/>
                <a:gd name="connsiteY42" fmla="*/ 511090 h 4319011"/>
                <a:gd name="connsiteX43" fmla="*/ 1070043 w 6877292"/>
                <a:gd name="connsiteY43" fmla="*/ 588911 h 4319011"/>
                <a:gd name="connsiteX44" fmla="*/ 1050588 w 6877292"/>
                <a:gd name="connsiteY44" fmla="*/ 647277 h 4319011"/>
                <a:gd name="connsiteX45" fmla="*/ 1040860 w 6877292"/>
                <a:gd name="connsiteY45" fmla="*/ 676460 h 4319011"/>
                <a:gd name="connsiteX46" fmla="*/ 1011677 w 6877292"/>
                <a:gd name="connsiteY46" fmla="*/ 744553 h 4319011"/>
                <a:gd name="connsiteX47" fmla="*/ 1001949 w 6877292"/>
                <a:gd name="connsiteY47" fmla="*/ 841830 h 4319011"/>
                <a:gd name="connsiteX48" fmla="*/ 982494 w 6877292"/>
                <a:gd name="connsiteY48" fmla="*/ 890468 h 4319011"/>
                <a:gd name="connsiteX49" fmla="*/ 972766 w 6877292"/>
                <a:gd name="connsiteY49" fmla="*/ 929379 h 4319011"/>
                <a:gd name="connsiteX50" fmla="*/ 953311 w 6877292"/>
                <a:gd name="connsiteY50" fmla="*/ 968290 h 4319011"/>
                <a:gd name="connsiteX51" fmla="*/ 914400 w 6877292"/>
                <a:gd name="connsiteY51" fmla="*/ 1016928 h 4319011"/>
                <a:gd name="connsiteX52" fmla="*/ 875490 w 6877292"/>
                <a:gd name="connsiteY52" fmla="*/ 1046111 h 4319011"/>
                <a:gd name="connsiteX53" fmla="*/ 340468 w 6877292"/>
                <a:gd name="connsiteY53" fmla="*/ 1075294 h 4319011"/>
                <a:gd name="connsiteX54" fmla="*/ 311285 w 6877292"/>
                <a:gd name="connsiteY54" fmla="*/ 1085022 h 4319011"/>
                <a:gd name="connsiteX55" fmla="*/ 272375 w 6877292"/>
                <a:gd name="connsiteY55" fmla="*/ 1094749 h 4319011"/>
                <a:gd name="connsiteX56" fmla="*/ 243192 w 6877292"/>
                <a:gd name="connsiteY56" fmla="*/ 1114205 h 4319011"/>
                <a:gd name="connsiteX57" fmla="*/ 204281 w 6877292"/>
                <a:gd name="connsiteY57" fmla="*/ 1172570 h 4319011"/>
                <a:gd name="connsiteX58" fmla="*/ 184826 w 6877292"/>
                <a:gd name="connsiteY58" fmla="*/ 1201753 h 4319011"/>
                <a:gd name="connsiteX59" fmla="*/ 175098 w 6877292"/>
                <a:gd name="connsiteY59" fmla="*/ 1250392 h 4319011"/>
                <a:gd name="connsiteX60" fmla="*/ 155643 w 6877292"/>
                <a:gd name="connsiteY60" fmla="*/ 1289302 h 4319011"/>
                <a:gd name="connsiteX61" fmla="*/ 145915 w 6877292"/>
                <a:gd name="connsiteY61" fmla="*/ 1328213 h 4319011"/>
                <a:gd name="connsiteX62" fmla="*/ 155643 w 6877292"/>
                <a:gd name="connsiteY62" fmla="*/ 1386579 h 4319011"/>
                <a:gd name="connsiteX63" fmla="*/ 184826 w 6877292"/>
                <a:gd name="connsiteY63" fmla="*/ 1464400 h 4319011"/>
                <a:gd name="connsiteX64" fmla="*/ 214009 w 6877292"/>
                <a:gd name="connsiteY64" fmla="*/ 1571405 h 4319011"/>
                <a:gd name="connsiteX65" fmla="*/ 184826 w 6877292"/>
                <a:gd name="connsiteY65" fmla="*/ 1765958 h 4319011"/>
                <a:gd name="connsiteX66" fmla="*/ 145915 w 6877292"/>
                <a:gd name="connsiteY66" fmla="*/ 1804868 h 4319011"/>
                <a:gd name="connsiteX67" fmla="*/ 116732 w 6877292"/>
                <a:gd name="connsiteY67" fmla="*/ 1814596 h 4319011"/>
                <a:gd name="connsiteX68" fmla="*/ 87549 w 6877292"/>
                <a:gd name="connsiteY68" fmla="*/ 1843779 h 4319011"/>
                <a:gd name="connsiteX69" fmla="*/ 38911 w 6877292"/>
                <a:gd name="connsiteY69" fmla="*/ 1931328 h 4319011"/>
                <a:gd name="connsiteX70" fmla="*/ 19456 w 6877292"/>
                <a:gd name="connsiteY70" fmla="*/ 1970239 h 4319011"/>
                <a:gd name="connsiteX71" fmla="*/ 0 w 6877292"/>
                <a:gd name="connsiteY71" fmla="*/ 2028605 h 4319011"/>
                <a:gd name="connsiteX72" fmla="*/ 9728 w 6877292"/>
                <a:gd name="connsiteY72" fmla="*/ 2174519 h 4319011"/>
                <a:gd name="connsiteX73" fmla="*/ 29183 w 6877292"/>
                <a:gd name="connsiteY73" fmla="*/ 2203702 h 4319011"/>
                <a:gd name="connsiteX74" fmla="*/ 38911 w 6877292"/>
                <a:gd name="connsiteY74" fmla="*/ 2252341 h 4319011"/>
                <a:gd name="connsiteX75" fmla="*/ 68094 w 6877292"/>
                <a:gd name="connsiteY75" fmla="*/ 2281524 h 4319011"/>
                <a:gd name="connsiteX76" fmla="*/ 97277 w 6877292"/>
                <a:gd name="connsiteY76" fmla="*/ 2320434 h 4319011"/>
                <a:gd name="connsiteX77" fmla="*/ 116732 w 6877292"/>
                <a:gd name="connsiteY77" fmla="*/ 2359345 h 4319011"/>
                <a:gd name="connsiteX78" fmla="*/ 165371 w 6877292"/>
                <a:gd name="connsiteY78" fmla="*/ 2437166 h 4319011"/>
                <a:gd name="connsiteX79" fmla="*/ 175098 w 6877292"/>
                <a:gd name="connsiteY79" fmla="*/ 2466349 h 4319011"/>
                <a:gd name="connsiteX80" fmla="*/ 194554 w 6877292"/>
                <a:gd name="connsiteY80" fmla="*/ 2485805 h 4319011"/>
                <a:gd name="connsiteX81" fmla="*/ 214009 w 6877292"/>
                <a:gd name="connsiteY81" fmla="*/ 2563626 h 4319011"/>
                <a:gd name="connsiteX82" fmla="*/ 175098 w 6877292"/>
                <a:gd name="connsiteY82" fmla="*/ 2651175 h 4319011"/>
                <a:gd name="connsiteX83" fmla="*/ 165371 w 6877292"/>
                <a:gd name="connsiteY83" fmla="*/ 2680358 h 4319011"/>
                <a:gd name="connsiteX84" fmla="*/ 145915 w 6877292"/>
                <a:gd name="connsiteY84" fmla="*/ 2719268 h 4319011"/>
                <a:gd name="connsiteX85" fmla="*/ 126460 w 6877292"/>
                <a:gd name="connsiteY85" fmla="*/ 2787362 h 4319011"/>
                <a:gd name="connsiteX86" fmla="*/ 116732 w 6877292"/>
                <a:gd name="connsiteY86" fmla="*/ 2816545 h 4319011"/>
                <a:gd name="connsiteX87" fmla="*/ 136188 w 6877292"/>
                <a:gd name="connsiteY87" fmla="*/ 2933277 h 4319011"/>
                <a:gd name="connsiteX88" fmla="*/ 145915 w 6877292"/>
                <a:gd name="connsiteY88" fmla="*/ 2972187 h 4319011"/>
                <a:gd name="connsiteX89" fmla="*/ 194554 w 6877292"/>
                <a:gd name="connsiteY89" fmla="*/ 3050009 h 4319011"/>
                <a:gd name="connsiteX90" fmla="*/ 214009 w 6877292"/>
                <a:gd name="connsiteY90" fmla="*/ 3098647 h 4319011"/>
                <a:gd name="connsiteX91" fmla="*/ 291830 w 6877292"/>
                <a:gd name="connsiteY91" fmla="*/ 3147285 h 4319011"/>
                <a:gd name="connsiteX92" fmla="*/ 359924 w 6877292"/>
                <a:gd name="connsiteY92" fmla="*/ 3186196 h 4319011"/>
                <a:gd name="connsiteX93" fmla="*/ 398834 w 6877292"/>
                <a:gd name="connsiteY93" fmla="*/ 3195924 h 4319011"/>
                <a:gd name="connsiteX94" fmla="*/ 690664 w 6877292"/>
                <a:gd name="connsiteY94" fmla="*/ 3215379 h 4319011"/>
                <a:gd name="connsiteX95" fmla="*/ 778213 w 6877292"/>
                <a:gd name="connsiteY95" fmla="*/ 3234834 h 4319011"/>
                <a:gd name="connsiteX96" fmla="*/ 836579 w 6877292"/>
                <a:gd name="connsiteY96" fmla="*/ 3264017 h 4319011"/>
                <a:gd name="connsiteX97" fmla="*/ 894945 w 6877292"/>
                <a:gd name="connsiteY97" fmla="*/ 3332111 h 4319011"/>
                <a:gd name="connsiteX98" fmla="*/ 904673 w 6877292"/>
                <a:gd name="connsiteY98" fmla="*/ 3371022 h 4319011"/>
                <a:gd name="connsiteX99" fmla="*/ 914400 w 6877292"/>
                <a:gd name="connsiteY99" fmla="*/ 3419660 h 4319011"/>
                <a:gd name="connsiteX100" fmla="*/ 933856 w 6877292"/>
                <a:gd name="connsiteY100" fmla="*/ 3478026 h 4319011"/>
                <a:gd name="connsiteX101" fmla="*/ 953311 w 6877292"/>
                <a:gd name="connsiteY101" fmla="*/ 3536392 h 4319011"/>
                <a:gd name="connsiteX102" fmla="*/ 982494 w 6877292"/>
                <a:gd name="connsiteY102" fmla="*/ 3565575 h 4319011"/>
                <a:gd name="connsiteX103" fmla="*/ 1021405 w 6877292"/>
                <a:gd name="connsiteY103" fmla="*/ 3633668 h 4319011"/>
                <a:gd name="connsiteX104" fmla="*/ 1050588 w 6877292"/>
                <a:gd name="connsiteY104" fmla="*/ 3643396 h 4319011"/>
                <a:gd name="connsiteX105" fmla="*/ 1089498 w 6877292"/>
                <a:gd name="connsiteY105" fmla="*/ 3662851 h 4319011"/>
                <a:gd name="connsiteX106" fmla="*/ 1215958 w 6877292"/>
                <a:gd name="connsiteY106" fmla="*/ 3623941 h 4319011"/>
                <a:gd name="connsiteX107" fmla="*/ 1245141 w 6877292"/>
                <a:gd name="connsiteY107" fmla="*/ 3614213 h 4319011"/>
                <a:gd name="connsiteX108" fmla="*/ 1439694 w 6877292"/>
                <a:gd name="connsiteY108" fmla="*/ 3623941 h 4319011"/>
                <a:gd name="connsiteX109" fmla="*/ 1536971 w 6877292"/>
                <a:gd name="connsiteY109" fmla="*/ 3653124 h 4319011"/>
                <a:gd name="connsiteX110" fmla="*/ 1575881 w 6877292"/>
                <a:gd name="connsiteY110" fmla="*/ 3662851 h 4319011"/>
                <a:gd name="connsiteX111" fmla="*/ 1614792 w 6877292"/>
                <a:gd name="connsiteY111" fmla="*/ 3682307 h 4319011"/>
                <a:gd name="connsiteX112" fmla="*/ 1673158 w 6877292"/>
                <a:gd name="connsiteY112" fmla="*/ 3701762 h 4319011"/>
                <a:gd name="connsiteX113" fmla="*/ 1682885 w 6877292"/>
                <a:gd name="connsiteY113" fmla="*/ 3730945 h 4319011"/>
                <a:gd name="connsiteX114" fmla="*/ 1702341 w 6877292"/>
                <a:gd name="connsiteY114" fmla="*/ 3750400 h 4319011"/>
                <a:gd name="connsiteX115" fmla="*/ 1721796 w 6877292"/>
                <a:gd name="connsiteY115" fmla="*/ 3779583 h 4319011"/>
                <a:gd name="connsiteX116" fmla="*/ 1741251 w 6877292"/>
                <a:gd name="connsiteY116" fmla="*/ 3818494 h 4319011"/>
                <a:gd name="connsiteX117" fmla="*/ 1789890 w 6877292"/>
                <a:gd name="connsiteY117" fmla="*/ 3876860 h 4319011"/>
                <a:gd name="connsiteX118" fmla="*/ 1838528 w 6877292"/>
                <a:gd name="connsiteY118" fmla="*/ 3944953 h 4319011"/>
                <a:gd name="connsiteX119" fmla="*/ 1926077 w 6877292"/>
                <a:gd name="connsiteY119" fmla="*/ 4022775 h 4319011"/>
                <a:gd name="connsiteX120" fmla="*/ 1974715 w 6877292"/>
                <a:gd name="connsiteY120" fmla="*/ 4042230 h 4319011"/>
                <a:gd name="connsiteX121" fmla="*/ 2062264 w 6877292"/>
                <a:gd name="connsiteY121" fmla="*/ 4081141 h 4319011"/>
                <a:gd name="connsiteX122" fmla="*/ 2140085 w 6877292"/>
                <a:gd name="connsiteY122" fmla="*/ 4100596 h 4319011"/>
                <a:gd name="connsiteX123" fmla="*/ 2256817 w 6877292"/>
                <a:gd name="connsiteY123" fmla="*/ 4081141 h 4319011"/>
                <a:gd name="connsiteX124" fmla="*/ 2305456 w 6877292"/>
                <a:gd name="connsiteY124" fmla="*/ 4051958 h 4319011"/>
                <a:gd name="connsiteX125" fmla="*/ 2334639 w 6877292"/>
                <a:gd name="connsiteY125" fmla="*/ 4042230 h 4319011"/>
                <a:gd name="connsiteX126" fmla="*/ 2363822 w 6877292"/>
                <a:gd name="connsiteY126" fmla="*/ 4013047 h 4319011"/>
                <a:gd name="connsiteX127" fmla="*/ 2412460 w 6877292"/>
                <a:gd name="connsiteY127" fmla="*/ 3954681 h 4319011"/>
                <a:gd name="connsiteX128" fmla="*/ 2441643 w 6877292"/>
                <a:gd name="connsiteY128" fmla="*/ 3944953 h 4319011"/>
                <a:gd name="connsiteX129" fmla="*/ 2470826 w 6877292"/>
                <a:gd name="connsiteY129" fmla="*/ 3925498 h 4319011"/>
                <a:gd name="connsiteX130" fmla="*/ 2538919 w 6877292"/>
                <a:gd name="connsiteY130" fmla="*/ 3935226 h 4319011"/>
                <a:gd name="connsiteX131" fmla="*/ 2597285 w 6877292"/>
                <a:gd name="connsiteY131" fmla="*/ 3954681 h 4319011"/>
                <a:gd name="connsiteX132" fmla="*/ 2636196 w 6877292"/>
                <a:gd name="connsiteY132" fmla="*/ 3964409 h 4319011"/>
                <a:gd name="connsiteX133" fmla="*/ 2675107 w 6877292"/>
                <a:gd name="connsiteY133" fmla="*/ 3993592 h 4319011"/>
                <a:gd name="connsiteX134" fmla="*/ 2714017 w 6877292"/>
                <a:gd name="connsiteY134" fmla="*/ 4013047 h 4319011"/>
                <a:gd name="connsiteX135" fmla="*/ 2733473 w 6877292"/>
                <a:gd name="connsiteY135" fmla="*/ 4071413 h 4319011"/>
                <a:gd name="connsiteX136" fmla="*/ 2782111 w 6877292"/>
                <a:gd name="connsiteY136" fmla="*/ 4139507 h 4319011"/>
                <a:gd name="connsiteX137" fmla="*/ 2811294 w 6877292"/>
                <a:gd name="connsiteY137" fmla="*/ 4168690 h 4319011"/>
                <a:gd name="connsiteX138" fmla="*/ 2859932 w 6877292"/>
                <a:gd name="connsiteY138" fmla="*/ 4227056 h 4319011"/>
                <a:gd name="connsiteX139" fmla="*/ 2918298 w 6877292"/>
                <a:gd name="connsiteY139" fmla="*/ 4275694 h 4319011"/>
                <a:gd name="connsiteX140" fmla="*/ 2947481 w 6877292"/>
                <a:gd name="connsiteY140" fmla="*/ 4285422 h 4319011"/>
                <a:gd name="connsiteX141" fmla="*/ 3015575 w 6877292"/>
                <a:gd name="connsiteY141" fmla="*/ 4314605 h 4319011"/>
                <a:gd name="connsiteX142" fmla="*/ 3287949 w 6877292"/>
                <a:gd name="connsiteY142" fmla="*/ 4217328 h 4319011"/>
                <a:gd name="connsiteX143" fmla="*/ 3307405 w 6877292"/>
                <a:gd name="connsiteY143" fmla="*/ 4188145 h 4319011"/>
                <a:gd name="connsiteX144" fmla="*/ 3356043 w 6877292"/>
                <a:gd name="connsiteY144" fmla="*/ 4120051 h 4319011"/>
                <a:gd name="connsiteX145" fmla="*/ 3394954 w 6877292"/>
                <a:gd name="connsiteY145" fmla="*/ 4061685 h 4319011"/>
                <a:gd name="connsiteX146" fmla="*/ 3414409 w 6877292"/>
                <a:gd name="connsiteY146" fmla="*/ 4032502 h 4319011"/>
                <a:gd name="connsiteX147" fmla="*/ 3433864 w 6877292"/>
                <a:gd name="connsiteY147" fmla="*/ 4003319 h 4319011"/>
                <a:gd name="connsiteX148" fmla="*/ 3463047 w 6877292"/>
                <a:gd name="connsiteY148" fmla="*/ 3944953 h 4319011"/>
                <a:gd name="connsiteX149" fmla="*/ 3531141 w 6877292"/>
                <a:gd name="connsiteY149" fmla="*/ 3867132 h 4319011"/>
                <a:gd name="connsiteX150" fmla="*/ 3560324 w 6877292"/>
                <a:gd name="connsiteY150" fmla="*/ 3828222 h 4319011"/>
                <a:gd name="connsiteX151" fmla="*/ 3599234 w 6877292"/>
                <a:gd name="connsiteY151" fmla="*/ 3808766 h 4319011"/>
                <a:gd name="connsiteX152" fmla="*/ 3657600 w 6877292"/>
                <a:gd name="connsiteY152" fmla="*/ 3769856 h 4319011"/>
                <a:gd name="connsiteX153" fmla="*/ 3715966 w 6877292"/>
                <a:gd name="connsiteY153" fmla="*/ 3730945 h 4319011"/>
                <a:gd name="connsiteX154" fmla="*/ 3745149 w 6877292"/>
                <a:gd name="connsiteY154" fmla="*/ 3711490 h 4319011"/>
                <a:gd name="connsiteX155" fmla="*/ 3793788 w 6877292"/>
                <a:gd name="connsiteY155" fmla="*/ 3692034 h 4319011"/>
                <a:gd name="connsiteX156" fmla="*/ 3832698 w 6877292"/>
                <a:gd name="connsiteY156" fmla="*/ 3672579 h 4319011"/>
                <a:gd name="connsiteX157" fmla="*/ 3871609 w 6877292"/>
                <a:gd name="connsiteY157" fmla="*/ 3662851 h 4319011"/>
                <a:gd name="connsiteX158" fmla="*/ 3929975 w 6877292"/>
                <a:gd name="connsiteY158" fmla="*/ 3672579 h 4319011"/>
                <a:gd name="connsiteX159" fmla="*/ 3988341 w 6877292"/>
                <a:gd name="connsiteY159" fmla="*/ 3711490 h 4319011"/>
                <a:gd name="connsiteX160" fmla="*/ 3998068 w 6877292"/>
                <a:gd name="connsiteY160" fmla="*/ 3740673 h 4319011"/>
                <a:gd name="connsiteX161" fmla="*/ 4017524 w 6877292"/>
                <a:gd name="connsiteY161" fmla="*/ 3760128 h 4319011"/>
                <a:gd name="connsiteX162" fmla="*/ 4046707 w 6877292"/>
                <a:gd name="connsiteY162" fmla="*/ 3799039 h 4319011"/>
                <a:gd name="connsiteX163" fmla="*/ 4085617 w 6877292"/>
                <a:gd name="connsiteY163" fmla="*/ 3857405 h 4319011"/>
                <a:gd name="connsiteX164" fmla="*/ 4095345 w 6877292"/>
                <a:gd name="connsiteY164" fmla="*/ 3886587 h 4319011"/>
                <a:gd name="connsiteX165" fmla="*/ 4124528 w 6877292"/>
                <a:gd name="connsiteY165" fmla="*/ 3915770 h 4319011"/>
                <a:gd name="connsiteX166" fmla="*/ 4134256 w 6877292"/>
                <a:gd name="connsiteY166" fmla="*/ 3974136 h 4319011"/>
                <a:gd name="connsiteX167" fmla="*/ 4173166 w 6877292"/>
                <a:gd name="connsiteY167" fmla="*/ 4022775 h 4319011"/>
                <a:gd name="connsiteX168" fmla="*/ 4221805 w 6877292"/>
                <a:gd name="connsiteY168" fmla="*/ 4100596 h 4319011"/>
                <a:gd name="connsiteX169" fmla="*/ 4250988 w 6877292"/>
                <a:gd name="connsiteY169" fmla="*/ 4110324 h 4319011"/>
                <a:gd name="connsiteX170" fmla="*/ 4289898 w 6877292"/>
                <a:gd name="connsiteY170" fmla="*/ 4139507 h 4319011"/>
                <a:gd name="connsiteX171" fmla="*/ 4357992 w 6877292"/>
                <a:gd name="connsiteY171" fmla="*/ 4158962 h 4319011"/>
                <a:gd name="connsiteX172" fmla="*/ 4533090 w 6877292"/>
                <a:gd name="connsiteY172" fmla="*/ 4149234 h 4319011"/>
                <a:gd name="connsiteX173" fmla="*/ 4572000 w 6877292"/>
                <a:gd name="connsiteY173" fmla="*/ 4129779 h 4319011"/>
                <a:gd name="connsiteX174" fmla="*/ 4620639 w 6877292"/>
                <a:gd name="connsiteY174" fmla="*/ 4110324 h 4319011"/>
                <a:gd name="connsiteX175" fmla="*/ 4679005 w 6877292"/>
                <a:gd name="connsiteY175" fmla="*/ 4061685 h 4319011"/>
                <a:gd name="connsiteX176" fmla="*/ 4708188 w 6877292"/>
                <a:gd name="connsiteY176" fmla="*/ 4051958 h 4319011"/>
                <a:gd name="connsiteX177" fmla="*/ 4727643 w 6877292"/>
                <a:gd name="connsiteY177" fmla="*/ 4032502 h 4319011"/>
                <a:gd name="connsiteX178" fmla="*/ 4776281 w 6877292"/>
                <a:gd name="connsiteY178" fmla="*/ 3925498 h 4319011"/>
                <a:gd name="connsiteX179" fmla="*/ 4786009 w 6877292"/>
                <a:gd name="connsiteY179" fmla="*/ 3876860 h 4319011"/>
                <a:gd name="connsiteX180" fmla="*/ 4795736 w 6877292"/>
                <a:gd name="connsiteY180" fmla="*/ 3847677 h 4319011"/>
                <a:gd name="connsiteX181" fmla="*/ 4805464 w 6877292"/>
                <a:gd name="connsiteY181" fmla="*/ 3808766 h 4319011"/>
                <a:gd name="connsiteX182" fmla="*/ 4844375 w 6877292"/>
                <a:gd name="connsiteY182" fmla="*/ 3711490 h 4319011"/>
                <a:gd name="connsiteX183" fmla="*/ 4863830 w 6877292"/>
                <a:gd name="connsiteY183" fmla="*/ 3653124 h 4319011"/>
                <a:gd name="connsiteX184" fmla="*/ 4873558 w 6877292"/>
                <a:gd name="connsiteY184" fmla="*/ 3623941 h 4319011"/>
                <a:gd name="connsiteX185" fmla="*/ 4893013 w 6877292"/>
                <a:gd name="connsiteY185" fmla="*/ 3546119 h 4319011"/>
                <a:gd name="connsiteX186" fmla="*/ 4931924 w 6877292"/>
                <a:gd name="connsiteY186" fmla="*/ 3468298 h 4319011"/>
                <a:gd name="connsiteX187" fmla="*/ 4980562 w 6877292"/>
                <a:gd name="connsiteY187" fmla="*/ 3409932 h 4319011"/>
                <a:gd name="connsiteX188" fmla="*/ 5009745 w 6877292"/>
                <a:gd name="connsiteY188" fmla="*/ 3400205 h 4319011"/>
                <a:gd name="connsiteX189" fmla="*/ 5048656 w 6877292"/>
                <a:gd name="connsiteY189" fmla="*/ 3380749 h 4319011"/>
                <a:gd name="connsiteX190" fmla="*/ 5097294 w 6877292"/>
                <a:gd name="connsiteY190" fmla="*/ 3371022 h 4319011"/>
                <a:gd name="connsiteX191" fmla="*/ 5155660 w 6877292"/>
                <a:gd name="connsiteY191" fmla="*/ 3351566 h 4319011"/>
                <a:gd name="connsiteX192" fmla="*/ 5321030 w 6877292"/>
                <a:gd name="connsiteY192" fmla="*/ 3371022 h 4319011"/>
                <a:gd name="connsiteX193" fmla="*/ 5437762 w 6877292"/>
                <a:gd name="connsiteY193" fmla="*/ 3409932 h 4319011"/>
                <a:gd name="connsiteX194" fmla="*/ 5476673 w 6877292"/>
                <a:gd name="connsiteY194" fmla="*/ 3429387 h 4319011"/>
                <a:gd name="connsiteX195" fmla="*/ 5564222 w 6877292"/>
                <a:gd name="connsiteY195" fmla="*/ 3448843 h 4319011"/>
                <a:gd name="connsiteX196" fmla="*/ 5612860 w 6877292"/>
                <a:gd name="connsiteY196" fmla="*/ 3478026 h 4319011"/>
                <a:gd name="connsiteX197" fmla="*/ 5690681 w 6877292"/>
                <a:gd name="connsiteY197" fmla="*/ 3497481 h 4319011"/>
                <a:gd name="connsiteX198" fmla="*/ 5768502 w 6877292"/>
                <a:gd name="connsiteY198" fmla="*/ 3526664 h 4319011"/>
                <a:gd name="connsiteX199" fmla="*/ 5846324 w 6877292"/>
                <a:gd name="connsiteY199" fmla="*/ 3546119 h 4319011"/>
                <a:gd name="connsiteX200" fmla="*/ 5933873 w 6877292"/>
                <a:gd name="connsiteY200" fmla="*/ 3575302 h 4319011"/>
                <a:gd name="connsiteX201" fmla="*/ 5963056 w 6877292"/>
                <a:gd name="connsiteY201" fmla="*/ 3594758 h 4319011"/>
                <a:gd name="connsiteX202" fmla="*/ 6011694 w 6877292"/>
                <a:gd name="connsiteY202" fmla="*/ 3604485 h 4319011"/>
                <a:gd name="connsiteX203" fmla="*/ 6517532 w 6877292"/>
                <a:gd name="connsiteY203" fmla="*/ 3585030 h 4319011"/>
                <a:gd name="connsiteX204" fmla="*/ 6556443 w 6877292"/>
                <a:gd name="connsiteY204" fmla="*/ 3565575 h 4319011"/>
                <a:gd name="connsiteX205" fmla="*/ 6634264 w 6877292"/>
                <a:gd name="connsiteY205" fmla="*/ 3546119 h 4319011"/>
                <a:gd name="connsiteX206" fmla="*/ 6692630 w 6877292"/>
                <a:gd name="connsiteY206" fmla="*/ 3507209 h 4319011"/>
                <a:gd name="connsiteX207" fmla="*/ 6721813 w 6877292"/>
                <a:gd name="connsiteY207" fmla="*/ 3478026 h 4319011"/>
                <a:gd name="connsiteX208" fmla="*/ 6760724 w 6877292"/>
                <a:gd name="connsiteY208" fmla="*/ 3409932 h 4319011"/>
                <a:gd name="connsiteX209" fmla="*/ 6789907 w 6877292"/>
                <a:gd name="connsiteY209" fmla="*/ 3380749 h 4319011"/>
                <a:gd name="connsiteX210" fmla="*/ 6819090 w 6877292"/>
                <a:gd name="connsiteY210" fmla="*/ 3312656 h 4319011"/>
                <a:gd name="connsiteX211" fmla="*/ 6838545 w 6877292"/>
                <a:gd name="connsiteY211" fmla="*/ 3293200 h 4319011"/>
                <a:gd name="connsiteX212" fmla="*/ 6848273 w 6877292"/>
                <a:gd name="connsiteY212" fmla="*/ 3244562 h 4319011"/>
                <a:gd name="connsiteX213" fmla="*/ 6858000 w 6877292"/>
                <a:gd name="connsiteY213" fmla="*/ 3205651 h 4319011"/>
                <a:gd name="connsiteX214" fmla="*/ 6819090 w 6877292"/>
                <a:gd name="connsiteY214" fmla="*/ 2894366 h 4319011"/>
                <a:gd name="connsiteX215" fmla="*/ 6809362 w 6877292"/>
                <a:gd name="connsiteY215" fmla="*/ 2845728 h 4319011"/>
                <a:gd name="connsiteX216" fmla="*/ 6770451 w 6877292"/>
                <a:gd name="connsiteY216" fmla="*/ 2797090 h 4319011"/>
                <a:gd name="connsiteX217" fmla="*/ 6731541 w 6877292"/>
                <a:gd name="connsiteY217" fmla="*/ 2748451 h 4319011"/>
                <a:gd name="connsiteX218" fmla="*/ 6702358 w 6877292"/>
                <a:gd name="connsiteY218" fmla="*/ 2738724 h 4319011"/>
                <a:gd name="connsiteX219" fmla="*/ 6663447 w 6877292"/>
                <a:gd name="connsiteY219" fmla="*/ 2709541 h 4319011"/>
                <a:gd name="connsiteX220" fmla="*/ 6605081 w 6877292"/>
                <a:gd name="connsiteY220" fmla="*/ 2680358 h 4319011"/>
                <a:gd name="connsiteX221" fmla="*/ 6566171 w 6877292"/>
                <a:gd name="connsiteY221" fmla="*/ 2641447 h 4319011"/>
                <a:gd name="connsiteX222" fmla="*/ 6488349 w 6877292"/>
                <a:gd name="connsiteY222" fmla="*/ 2602536 h 4319011"/>
                <a:gd name="connsiteX223" fmla="*/ 6449439 w 6877292"/>
                <a:gd name="connsiteY223" fmla="*/ 2573353 h 4319011"/>
                <a:gd name="connsiteX224" fmla="*/ 6391073 w 6877292"/>
                <a:gd name="connsiteY224" fmla="*/ 2534443 h 4319011"/>
                <a:gd name="connsiteX225" fmla="*/ 6322979 w 6877292"/>
                <a:gd name="connsiteY225" fmla="*/ 2456622 h 4319011"/>
                <a:gd name="connsiteX226" fmla="*/ 6303524 w 6877292"/>
                <a:gd name="connsiteY226" fmla="*/ 2378800 h 4319011"/>
                <a:gd name="connsiteX227" fmla="*/ 6284068 w 6877292"/>
                <a:gd name="connsiteY227" fmla="*/ 2300979 h 4319011"/>
                <a:gd name="connsiteX228" fmla="*/ 6303524 w 6877292"/>
                <a:gd name="connsiteY228" fmla="*/ 2038332 h 4319011"/>
                <a:gd name="connsiteX229" fmla="*/ 6313251 w 6877292"/>
                <a:gd name="connsiteY229" fmla="*/ 2009149 h 4319011"/>
                <a:gd name="connsiteX230" fmla="*/ 6322979 w 6877292"/>
                <a:gd name="connsiteY230" fmla="*/ 1960511 h 4319011"/>
                <a:gd name="connsiteX231" fmla="*/ 6352162 w 6877292"/>
                <a:gd name="connsiteY231" fmla="*/ 1872962 h 4319011"/>
                <a:gd name="connsiteX232" fmla="*/ 6410528 w 6877292"/>
                <a:gd name="connsiteY232" fmla="*/ 1804868 h 4319011"/>
                <a:gd name="connsiteX233" fmla="*/ 6468894 w 6877292"/>
                <a:gd name="connsiteY233" fmla="*/ 1717319 h 4319011"/>
                <a:gd name="connsiteX234" fmla="*/ 6478622 w 6877292"/>
                <a:gd name="connsiteY234" fmla="*/ 1688136 h 4319011"/>
                <a:gd name="connsiteX235" fmla="*/ 6527260 w 6877292"/>
                <a:gd name="connsiteY235" fmla="*/ 1629770 h 4319011"/>
                <a:gd name="connsiteX236" fmla="*/ 6566171 w 6877292"/>
                <a:gd name="connsiteY236" fmla="*/ 1571405 h 4319011"/>
                <a:gd name="connsiteX237" fmla="*/ 6595354 w 6877292"/>
                <a:gd name="connsiteY237" fmla="*/ 1522766 h 4319011"/>
                <a:gd name="connsiteX238" fmla="*/ 6624536 w 6877292"/>
                <a:gd name="connsiteY238" fmla="*/ 1474128 h 4319011"/>
                <a:gd name="connsiteX239" fmla="*/ 6653719 w 6877292"/>
                <a:gd name="connsiteY239" fmla="*/ 1435217 h 4319011"/>
                <a:gd name="connsiteX240" fmla="*/ 6721813 w 6877292"/>
                <a:gd name="connsiteY240" fmla="*/ 1337941 h 4319011"/>
                <a:gd name="connsiteX241" fmla="*/ 6760724 w 6877292"/>
                <a:gd name="connsiteY241" fmla="*/ 1279575 h 4319011"/>
                <a:gd name="connsiteX242" fmla="*/ 6770451 w 6877292"/>
                <a:gd name="connsiteY242" fmla="*/ 1250392 h 4319011"/>
                <a:gd name="connsiteX243" fmla="*/ 6809362 w 6877292"/>
                <a:gd name="connsiteY243" fmla="*/ 1153115 h 4319011"/>
                <a:gd name="connsiteX244" fmla="*/ 6848273 w 6877292"/>
                <a:gd name="connsiteY244" fmla="*/ 1046111 h 4319011"/>
                <a:gd name="connsiteX245" fmla="*/ 6819090 w 6877292"/>
                <a:gd name="connsiteY245" fmla="*/ 851558 h 4319011"/>
                <a:gd name="connsiteX246" fmla="*/ 6760724 w 6877292"/>
                <a:gd name="connsiteY246" fmla="*/ 802919 h 4319011"/>
                <a:gd name="connsiteX247" fmla="*/ 6741268 w 6877292"/>
                <a:gd name="connsiteY247" fmla="*/ 783464 h 4319011"/>
                <a:gd name="connsiteX248" fmla="*/ 6673175 w 6877292"/>
                <a:gd name="connsiteY248" fmla="*/ 734826 h 4319011"/>
                <a:gd name="connsiteX249" fmla="*/ 6605081 w 6877292"/>
                <a:gd name="connsiteY249" fmla="*/ 705643 h 4319011"/>
                <a:gd name="connsiteX250" fmla="*/ 6556443 w 6877292"/>
                <a:gd name="connsiteY250" fmla="*/ 686187 h 4319011"/>
                <a:gd name="connsiteX251" fmla="*/ 6498077 w 6877292"/>
                <a:gd name="connsiteY251" fmla="*/ 666732 h 4319011"/>
                <a:gd name="connsiteX252" fmla="*/ 6459166 w 6877292"/>
                <a:gd name="connsiteY252" fmla="*/ 647277 h 4319011"/>
                <a:gd name="connsiteX253" fmla="*/ 6225702 w 6877292"/>
                <a:gd name="connsiteY253" fmla="*/ 637549 h 4319011"/>
                <a:gd name="connsiteX254" fmla="*/ 6138154 w 6877292"/>
                <a:gd name="connsiteY254" fmla="*/ 608366 h 4319011"/>
                <a:gd name="connsiteX255" fmla="*/ 6099243 w 6877292"/>
                <a:gd name="connsiteY255" fmla="*/ 588911 h 4319011"/>
                <a:gd name="connsiteX256" fmla="*/ 6060332 w 6877292"/>
                <a:gd name="connsiteY256" fmla="*/ 579183 h 4319011"/>
                <a:gd name="connsiteX257" fmla="*/ 6021422 w 6877292"/>
                <a:gd name="connsiteY257" fmla="*/ 550000 h 4319011"/>
                <a:gd name="connsiteX258" fmla="*/ 5982511 w 6877292"/>
                <a:gd name="connsiteY258" fmla="*/ 491634 h 4319011"/>
                <a:gd name="connsiteX259" fmla="*/ 5953328 w 6877292"/>
                <a:gd name="connsiteY259" fmla="*/ 423541 h 4319011"/>
                <a:gd name="connsiteX260" fmla="*/ 5924145 w 6877292"/>
                <a:gd name="connsiteY260" fmla="*/ 335992 h 4319011"/>
                <a:gd name="connsiteX261" fmla="*/ 5914417 w 6877292"/>
                <a:gd name="connsiteY261" fmla="*/ 297081 h 4319011"/>
                <a:gd name="connsiteX262" fmla="*/ 5856051 w 6877292"/>
                <a:gd name="connsiteY262" fmla="*/ 219260 h 4319011"/>
                <a:gd name="connsiteX263" fmla="*/ 5817141 w 6877292"/>
                <a:gd name="connsiteY263" fmla="*/ 160894 h 4319011"/>
                <a:gd name="connsiteX264" fmla="*/ 5797685 w 6877292"/>
                <a:gd name="connsiteY264" fmla="*/ 131711 h 4319011"/>
                <a:gd name="connsiteX265" fmla="*/ 5768502 w 6877292"/>
                <a:gd name="connsiteY265" fmla="*/ 112256 h 4319011"/>
                <a:gd name="connsiteX266" fmla="*/ 5729592 w 6877292"/>
                <a:gd name="connsiteY266" fmla="*/ 83073 h 4319011"/>
                <a:gd name="connsiteX267" fmla="*/ 5690681 w 6877292"/>
                <a:gd name="connsiteY267" fmla="*/ 73345 h 4319011"/>
                <a:gd name="connsiteX268" fmla="*/ 5632315 w 6877292"/>
                <a:gd name="connsiteY268" fmla="*/ 53890 h 4319011"/>
                <a:gd name="connsiteX269" fmla="*/ 5583677 w 6877292"/>
                <a:gd name="connsiteY269" fmla="*/ 44162 h 4319011"/>
                <a:gd name="connsiteX270" fmla="*/ 5505856 w 6877292"/>
                <a:gd name="connsiteY270" fmla="*/ 14979 h 4319011"/>
                <a:gd name="connsiteX271" fmla="*/ 5476673 w 6877292"/>
                <a:gd name="connsiteY271" fmla="*/ 5251 h 4319011"/>
                <a:gd name="connsiteX272" fmla="*/ 5165388 w 6877292"/>
                <a:gd name="connsiteY272" fmla="*/ 24707 h 4319011"/>
                <a:gd name="connsiteX273" fmla="*/ 5136205 w 6877292"/>
                <a:gd name="connsiteY273" fmla="*/ 44162 h 4319011"/>
                <a:gd name="connsiteX274" fmla="*/ 5038928 w 6877292"/>
                <a:gd name="connsiteY274" fmla="*/ 73345 h 4319011"/>
                <a:gd name="connsiteX275" fmla="*/ 4941651 w 6877292"/>
                <a:gd name="connsiteY275" fmla="*/ 131711 h 4319011"/>
                <a:gd name="connsiteX276" fmla="*/ 4922196 w 6877292"/>
                <a:gd name="connsiteY276" fmla="*/ 160894 h 4319011"/>
                <a:gd name="connsiteX277" fmla="*/ 4893013 w 6877292"/>
                <a:gd name="connsiteY277" fmla="*/ 199805 h 4319011"/>
                <a:gd name="connsiteX278" fmla="*/ 4873558 w 6877292"/>
                <a:gd name="connsiteY278" fmla="*/ 228987 h 4319011"/>
                <a:gd name="connsiteX279" fmla="*/ 4854102 w 6877292"/>
                <a:gd name="connsiteY279" fmla="*/ 248443 h 4319011"/>
                <a:gd name="connsiteX280" fmla="*/ 4834647 w 6877292"/>
                <a:gd name="connsiteY280" fmla="*/ 287353 h 4319011"/>
                <a:gd name="connsiteX281" fmla="*/ 4824919 w 6877292"/>
                <a:gd name="connsiteY281" fmla="*/ 316536 h 4319011"/>
                <a:gd name="connsiteX282" fmla="*/ 4805464 w 6877292"/>
                <a:gd name="connsiteY282" fmla="*/ 335992 h 4319011"/>
                <a:gd name="connsiteX283" fmla="*/ 4786009 w 6877292"/>
                <a:gd name="connsiteY283" fmla="*/ 374902 h 4319011"/>
                <a:gd name="connsiteX284" fmla="*/ 4756826 w 6877292"/>
                <a:gd name="connsiteY284" fmla="*/ 413813 h 4319011"/>
                <a:gd name="connsiteX285" fmla="*/ 4708188 w 6877292"/>
                <a:gd name="connsiteY285" fmla="*/ 491634 h 4319011"/>
                <a:gd name="connsiteX286" fmla="*/ 4659549 w 6877292"/>
                <a:gd name="connsiteY286" fmla="*/ 579183 h 4319011"/>
                <a:gd name="connsiteX287" fmla="*/ 4640094 w 6877292"/>
                <a:gd name="connsiteY287" fmla="*/ 598639 h 4319011"/>
                <a:gd name="connsiteX288" fmla="*/ 4620639 w 6877292"/>
                <a:gd name="connsiteY288" fmla="*/ 637549 h 4319011"/>
                <a:gd name="connsiteX289" fmla="*/ 4591456 w 6877292"/>
                <a:gd name="connsiteY289" fmla="*/ 666732 h 4319011"/>
                <a:gd name="connsiteX290" fmla="*/ 4513634 w 6877292"/>
                <a:gd name="connsiteY290" fmla="*/ 734826 h 4319011"/>
                <a:gd name="connsiteX291" fmla="*/ 4455268 w 6877292"/>
                <a:gd name="connsiteY291" fmla="*/ 744553 h 4319011"/>
                <a:gd name="connsiteX292" fmla="*/ 4367719 w 6877292"/>
                <a:gd name="connsiteY292" fmla="*/ 734826 h 4319011"/>
                <a:gd name="connsiteX293" fmla="*/ 4338536 w 6877292"/>
                <a:gd name="connsiteY293" fmla="*/ 715370 h 4319011"/>
                <a:gd name="connsiteX294" fmla="*/ 4289898 w 6877292"/>
                <a:gd name="connsiteY294" fmla="*/ 695915 h 4319011"/>
                <a:gd name="connsiteX295" fmla="*/ 4250988 w 6877292"/>
                <a:gd name="connsiteY295" fmla="*/ 676460 h 4319011"/>
                <a:gd name="connsiteX296" fmla="*/ 4173166 w 6877292"/>
                <a:gd name="connsiteY296" fmla="*/ 657005 h 4319011"/>
                <a:gd name="connsiteX297" fmla="*/ 4134256 w 6877292"/>
                <a:gd name="connsiteY297" fmla="*/ 637549 h 4319011"/>
                <a:gd name="connsiteX298" fmla="*/ 4105073 w 6877292"/>
                <a:gd name="connsiteY298" fmla="*/ 618094 h 4319011"/>
                <a:gd name="connsiteX299" fmla="*/ 4036979 w 6877292"/>
                <a:gd name="connsiteY299" fmla="*/ 598639 h 4319011"/>
                <a:gd name="connsiteX300" fmla="*/ 4017524 w 6877292"/>
                <a:gd name="connsiteY300" fmla="*/ 579183 h 4319011"/>
                <a:gd name="connsiteX301" fmla="*/ 3959158 w 6877292"/>
                <a:gd name="connsiteY301" fmla="*/ 569456 h 4319011"/>
                <a:gd name="connsiteX302" fmla="*/ 3929975 w 6877292"/>
                <a:gd name="connsiteY302" fmla="*/ 559728 h 4319011"/>
                <a:gd name="connsiteX303" fmla="*/ 3813243 w 6877292"/>
                <a:gd name="connsiteY303" fmla="*/ 569456 h 4319011"/>
                <a:gd name="connsiteX304" fmla="*/ 3754877 w 6877292"/>
                <a:gd name="connsiteY304" fmla="*/ 588911 h 4319011"/>
                <a:gd name="connsiteX305" fmla="*/ 3725694 w 6877292"/>
                <a:gd name="connsiteY305" fmla="*/ 598639 h 4319011"/>
                <a:gd name="connsiteX306" fmla="*/ 3677056 w 6877292"/>
                <a:gd name="connsiteY306" fmla="*/ 657005 h 4319011"/>
                <a:gd name="connsiteX307" fmla="*/ 3638145 w 6877292"/>
                <a:gd name="connsiteY307" fmla="*/ 822375 h 4319011"/>
                <a:gd name="connsiteX308" fmla="*/ 3677056 w 6877292"/>
                <a:gd name="connsiteY308" fmla="*/ 822375 h 43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6877292" h="4319011">
                  <a:moveTo>
                    <a:pt x="3677056" y="822375"/>
                  </a:moveTo>
                  <a:cubicBezTo>
                    <a:pt x="3678677" y="823996"/>
                    <a:pt x="3658127" y="832102"/>
                    <a:pt x="3647873" y="832102"/>
                  </a:cubicBezTo>
                  <a:cubicBezTo>
                    <a:pt x="3635249" y="832102"/>
                    <a:pt x="3499618" y="814787"/>
                    <a:pt x="3482502" y="812647"/>
                  </a:cubicBezTo>
                  <a:cubicBezTo>
                    <a:pt x="3466289" y="806162"/>
                    <a:pt x="3449821" y="800284"/>
                    <a:pt x="3433864" y="793192"/>
                  </a:cubicBezTo>
                  <a:cubicBezTo>
                    <a:pt x="3361742" y="761137"/>
                    <a:pt x="3425711" y="783987"/>
                    <a:pt x="3365771" y="764009"/>
                  </a:cubicBezTo>
                  <a:cubicBezTo>
                    <a:pt x="3346316" y="744554"/>
                    <a:pt x="3323913" y="727654"/>
                    <a:pt x="3307405" y="705643"/>
                  </a:cubicBezTo>
                  <a:cubicBezTo>
                    <a:pt x="3297677" y="692673"/>
                    <a:pt x="3289068" y="678783"/>
                    <a:pt x="3278222" y="666732"/>
                  </a:cubicBezTo>
                  <a:cubicBezTo>
                    <a:pt x="3259816" y="646281"/>
                    <a:pt x="3239311" y="627821"/>
                    <a:pt x="3219856" y="608366"/>
                  </a:cubicBezTo>
                  <a:lnTo>
                    <a:pt x="3200400" y="588911"/>
                  </a:lnTo>
                  <a:cubicBezTo>
                    <a:pt x="3197158" y="579183"/>
                    <a:pt x="3195949" y="568521"/>
                    <a:pt x="3190673" y="559728"/>
                  </a:cubicBezTo>
                  <a:cubicBezTo>
                    <a:pt x="3185954" y="551864"/>
                    <a:pt x="3178379" y="546002"/>
                    <a:pt x="3171217" y="540273"/>
                  </a:cubicBezTo>
                  <a:cubicBezTo>
                    <a:pt x="3144275" y="518720"/>
                    <a:pt x="3143677" y="521365"/>
                    <a:pt x="3112851" y="511090"/>
                  </a:cubicBezTo>
                  <a:cubicBezTo>
                    <a:pt x="3094754" y="492992"/>
                    <a:pt x="3088758" y="484451"/>
                    <a:pt x="3064213" y="472179"/>
                  </a:cubicBezTo>
                  <a:cubicBezTo>
                    <a:pt x="3055042" y="467593"/>
                    <a:pt x="3044365" y="466694"/>
                    <a:pt x="3035030" y="462451"/>
                  </a:cubicBezTo>
                  <a:cubicBezTo>
                    <a:pt x="3008627" y="450450"/>
                    <a:pt x="2957209" y="423541"/>
                    <a:pt x="2957209" y="423541"/>
                  </a:cubicBezTo>
                  <a:cubicBezTo>
                    <a:pt x="2854906" y="449115"/>
                    <a:pt x="2898931" y="442648"/>
                    <a:pt x="2704290" y="413813"/>
                  </a:cubicBezTo>
                  <a:cubicBezTo>
                    <a:pt x="2665501" y="408067"/>
                    <a:pt x="2656317" y="391959"/>
                    <a:pt x="2626468" y="374902"/>
                  </a:cubicBezTo>
                  <a:cubicBezTo>
                    <a:pt x="2613878" y="367707"/>
                    <a:pt x="2599624" y="363491"/>
                    <a:pt x="2587558" y="355447"/>
                  </a:cubicBezTo>
                  <a:cubicBezTo>
                    <a:pt x="2579927" y="350360"/>
                    <a:pt x="2575439" y="341495"/>
                    <a:pt x="2568102" y="335992"/>
                  </a:cubicBezTo>
                  <a:cubicBezTo>
                    <a:pt x="2549396" y="321963"/>
                    <a:pt x="2529191" y="310051"/>
                    <a:pt x="2509736" y="297081"/>
                  </a:cubicBezTo>
                  <a:lnTo>
                    <a:pt x="2451371" y="258170"/>
                  </a:lnTo>
                  <a:lnTo>
                    <a:pt x="2422188" y="238715"/>
                  </a:lnTo>
                  <a:cubicBezTo>
                    <a:pt x="2412460" y="232230"/>
                    <a:pt x="2403462" y="224488"/>
                    <a:pt x="2393005" y="219260"/>
                  </a:cubicBezTo>
                  <a:cubicBezTo>
                    <a:pt x="2380035" y="212775"/>
                    <a:pt x="2367423" y="205517"/>
                    <a:pt x="2354094" y="199805"/>
                  </a:cubicBezTo>
                  <a:cubicBezTo>
                    <a:pt x="2344669" y="195766"/>
                    <a:pt x="2334082" y="194663"/>
                    <a:pt x="2324911" y="190077"/>
                  </a:cubicBezTo>
                  <a:cubicBezTo>
                    <a:pt x="2249481" y="152362"/>
                    <a:pt x="2339898" y="185346"/>
                    <a:pt x="2266545" y="160894"/>
                  </a:cubicBezTo>
                  <a:cubicBezTo>
                    <a:pt x="2230877" y="164137"/>
                    <a:pt x="2195042" y="165889"/>
                    <a:pt x="2159541" y="170622"/>
                  </a:cubicBezTo>
                  <a:cubicBezTo>
                    <a:pt x="2146289" y="172389"/>
                    <a:pt x="2131967" y="173263"/>
                    <a:pt x="2120630" y="180349"/>
                  </a:cubicBezTo>
                  <a:cubicBezTo>
                    <a:pt x="2105075" y="190071"/>
                    <a:pt x="2081719" y="219260"/>
                    <a:pt x="2081719" y="219260"/>
                  </a:cubicBezTo>
                  <a:cubicBezTo>
                    <a:pt x="2046248" y="325679"/>
                    <a:pt x="2102817" y="164494"/>
                    <a:pt x="2052536" y="277626"/>
                  </a:cubicBezTo>
                  <a:cubicBezTo>
                    <a:pt x="2044207" y="296366"/>
                    <a:pt x="2042252" y="317649"/>
                    <a:pt x="2033081" y="335992"/>
                  </a:cubicBezTo>
                  <a:cubicBezTo>
                    <a:pt x="2026596" y="348962"/>
                    <a:pt x="2020820" y="362312"/>
                    <a:pt x="2013626" y="374902"/>
                  </a:cubicBezTo>
                  <a:cubicBezTo>
                    <a:pt x="2007826" y="385053"/>
                    <a:pt x="1999399" y="393628"/>
                    <a:pt x="1994171" y="404085"/>
                  </a:cubicBezTo>
                  <a:cubicBezTo>
                    <a:pt x="1989585" y="413256"/>
                    <a:pt x="1989719" y="424475"/>
                    <a:pt x="1984443" y="433268"/>
                  </a:cubicBezTo>
                  <a:cubicBezTo>
                    <a:pt x="1979724" y="441132"/>
                    <a:pt x="1970717" y="445562"/>
                    <a:pt x="1964988" y="452724"/>
                  </a:cubicBezTo>
                  <a:cubicBezTo>
                    <a:pt x="1940914" y="482817"/>
                    <a:pt x="1948818" y="492337"/>
                    <a:pt x="1906622" y="511090"/>
                  </a:cubicBezTo>
                  <a:cubicBezTo>
                    <a:pt x="1898469" y="514713"/>
                    <a:pt x="1802923" y="529994"/>
                    <a:pt x="1799617" y="530545"/>
                  </a:cubicBezTo>
                  <a:cubicBezTo>
                    <a:pt x="1734766" y="524060"/>
                    <a:pt x="1669735" y="519174"/>
                    <a:pt x="1605064" y="511090"/>
                  </a:cubicBezTo>
                  <a:cubicBezTo>
                    <a:pt x="1581547" y="508150"/>
                    <a:pt x="1524707" y="487547"/>
                    <a:pt x="1507788" y="481907"/>
                  </a:cubicBezTo>
                  <a:cubicBezTo>
                    <a:pt x="1465916" y="467950"/>
                    <a:pt x="1488560" y="474668"/>
                    <a:pt x="1439694" y="462451"/>
                  </a:cubicBezTo>
                  <a:cubicBezTo>
                    <a:pt x="1371600" y="468936"/>
                    <a:pt x="1303076" y="471883"/>
                    <a:pt x="1235413" y="481907"/>
                  </a:cubicBezTo>
                  <a:cubicBezTo>
                    <a:pt x="1215127" y="484912"/>
                    <a:pt x="1196942" y="496388"/>
                    <a:pt x="1177047" y="501362"/>
                  </a:cubicBezTo>
                  <a:lnTo>
                    <a:pt x="1138136" y="511090"/>
                  </a:lnTo>
                  <a:cubicBezTo>
                    <a:pt x="1119089" y="530137"/>
                    <a:pt x="1082913" y="559954"/>
                    <a:pt x="1070043" y="588911"/>
                  </a:cubicBezTo>
                  <a:cubicBezTo>
                    <a:pt x="1061714" y="607651"/>
                    <a:pt x="1057073" y="627822"/>
                    <a:pt x="1050588" y="647277"/>
                  </a:cubicBezTo>
                  <a:cubicBezTo>
                    <a:pt x="1047345" y="657005"/>
                    <a:pt x="1045446" y="667289"/>
                    <a:pt x="1040860" y="676460"/>
                  </a:cubicBezTo>
                  <a:cubicBezTo>
                    <a:pt x="1016819" y="724541"/>
                    <a:pt x="1025991" y="701613"/>
                    <a:pt x="1011677" y="744553"/>
                  </a:cubicBezTo>
                  <a:cubicBezTo>
                    <a:pt x="1008434" y="776979"/>
                    <a:pt x="1008340" y="809875"/>
                    <a:pt x="1001949" y="841830"/>
                  </a:cubicBezTo>
                  <a:cubicBezTo>
                    <a:pt x="998525" y="858952"/>
                    <a:pt x="988016" y="873903"/>
                    <a:pt x="982494" y="890468"/>
                  </a:cubicBezTo>
                  <a:cubicBezTo>
                    <a:pt x="978266" y="903151"/>
                    <a:pt x="977460" y="916861"/>
                    <a:pt x="972766" y="929379"/>
                  </a:cubicBezTo>
                  <a:cubicBezTo>
                    <a:pt x="967674" y="942957"/>
                    <a:pt x="960505" y="955699"/>
                    <a:pt x="953311" y="968290"/>
                  </a:cubicBezTo>
                  <a:cubicBezTo>
                    <a:pt x="941885" y="988285"/>
                    <a:pt x="931833" y="1002400"/>
                    <a:pt x="914400" y="1016928"/>
                  </a:cubicBezTo>
                  <a:cubicBezTo>
                    <a:pt x="901945" y="1027307"/>
                    <a:pt x="890965" y="1041275"/>
                    <a:pt x="875490" y="1046111"/>
                  </a:cubicBezTo>
                  <a:cubicBezTo>
                    <a:pt x="749406" y="1085512"/>
                    <a:pt x="344873" y="1075192"/>
                    <a:pt x="340468" y="1075294"/>
                  </a:cubicBezTo>
                  <a:cubicBezTo>
                    <a:pt x="330740" y="1078537"/>
                    <a:pt x="321144" y="1082205"/>
                    <a:pt x="311285" y="1085022"/>
                  </a:cubicBezTo>
                  <a:cubicBezTo>
                    <a:pt x="298430" y="1088695"/>
                    <a:pt x="284663" y="1089483"/>
                    <a:pt x="272375" y="1094749"/>
                  </a:cubicBezTo>
                  <a:cubicBezTo>
                    <a:pt x="261629" y="1099354"/>
                    <a:pt x="252920" y="1107720"/>
                    <a:pt x="243192" y="1114205"/>
                  </a:cubicBezTo>
                  <a:lnTo>
                    <a:pt x="204281" y="1172570"/>
                  </a:lnTo>
                  <a:lnTo>
                    <a:pt x="184826" y="1201753"/>
                  </a:lnTo>
                  <a:cubicBezTo>
                    <a:pt x="181583" y="1217966"/>
                    <a:pt x="180327" y="1234706"/>
                    <a:pt x="175098" y="1250392"/>
                  </a:cubicBezTo>
                  <a:cubicBezTo>
                    <a:pt x="170512" y="1264149"/>
                    <a:pt x="160735" y="1275724"/>
                    <a:pt x="155643" y="1289302"/>
                  </a:cubicBezTo>
                  <a:cubicBezTo>
                    <a:pt x="150949" y="1301820"/>
                    <a:pt x="149158" y="1315243"/>
                    <a:pt x="145915" y="1328213"/>
                  </a:cubicBezTo>
                  <a:cubicBezTo>
                    <a:pt x="149158" y="1347668"/>
                    <a:pt x="150224" y="1367614"/>
                    <a:pt x="155643" y="1386579"/>
                  </a:cubicBezTo>
                  <a:cubicBezTo>
                    <a:pt x="163254" y="1413217"/>
                    <a:pt x="175508" y="1438310"/>
                    <a:pt x="184826" y="1464400"/>
                  </a:cubicBezTo>
                  <a:cubicBezTo>
                    <a:pt x="207265" y="1527229"/>
                    <a:pt x="202069" y="1511704"/>
                    <a:pt x="214009" y="1571405"/>
                  </a:cubicBezTo>
                  <a:cubicBezTo>
                    <a:pt x="208575" y="1663775"/>
                    <a:pt x="233856" y="1708757"/>
                    <a:pt x="184826" y="1765958"/>
                  </a:cubicBezTo>
                  <a:cubicBezTo>
                    <a:pt x="172889" y="1779885"/>
                    <a:pt x="160841" y="1794207"/>
                    <a:pt x="145915" y="1804868"/>
                  </a:cubicBezTo>
                  <a:cubicBezTo>
                    <a:pt x="137571" y="1810828"/>
                    <a:pt x="126460" y="1811353"/>
                    <a:pt x="116732" y="1814596"/>
                  </a:cubicBezTo>
                  <a:cubicBezTo>
                    <a:pt x="107004" y="1824324"/>
                    <a:pt x="95995" y="1832920"/>
                    <a:pt x="87549" y="1843779"/>
                  </a:cubicBezTo>
                  <a:cubicBezTo>
                    <a:pt x="27232" y="1921331"/>
                    <a:pt x="62927" y="1875291"/>
                    <a:pt x="38911" y="1931328"/>
                  </a:cubicBezTo>
                  <a:cubicBezTo>
                    <a:pt x="33199" y="1944657"/>
                    <a:pt x="24842" y="1956775"/>
                    <a:pt x="19456" y="1970239"/>
                  </a:cubicBezTo>
                  <a:cubicBezTo>
                    <a:pt x="11840" y="1989280"/>
                    <a:pt x="0" y="2028605"/>
                    <a:pt x="0" y="2028605"/>
                  </a:cubicBezTo>
                  <a:cubicBezTo>
                    <a:pt x="3243" y="2077243"/>
                    <a:pt x="1714" y="2126436"/>
                    <a:pt x="9728" y="2174519"/>
                  </a:cubicBezTo>
                  <a:cubicBezTo>
                    <a:pt x="11650" y="2186051"/>
                    <a:pt x="25078" y="2192755"/>
                    <a:pt x="29183" y="2203702"/>
                  </a:cubicBezTo>
                  <a:cubicBezTo>
                    <a:pt x="34988" y="2219183"/>
                    <a:pt x="31517" y="2237552"/>
                    <a:pt x="38911" y="2252341"/>
                  </a:cubicBezTo>
                  <a:cubicBezTo>
                    <a:pt x="45063" y="2264646"/>
                    <a:pt x="59141" y="2271079"/>
                    <a:pt x="68094" y="2281524"/>
                  </a:cubicBezTo>
                  <a:cubicBezTo>
                    <a:pt x="78645" y="2293833"/>
                    <a:pt x="88684" y="2306686"/>
                    <a:pt x="97277" y="2320434"/>
                  </a:cubicBezTo>
                  <a:cubicBezTo>
                    <a:pt x="104963" y="2332731"/>
                    <a:pt x="109690" y="2346669"/>
                    <a:pt x="116732" y="2359345"/>
                  </a:cubicBezTo>
                  <a:cubicBezTo>
                    <a:pt x="136287" y="2394544"/>
                    <a:pt x="145100" y="2406761"/>
                    <a:pt x="165371" y="2437166"/>
                  </a:cubicBezTo>
                  <a:cubicBezTo>
                    <a:pt x="168613" y="2446894"/>
                    <a:pt x="169823" y="2457556"/>
                    <a:pt x="175098" y="2466349"/>
                  </a:cubicBezTo>
                  <a:cubicBezTo>
                    <a:pt x="179817" y="2474214"/>
                    <a:pt x="191148" y="2477289"/>
                    <a:pt x="194554" y="2485805"/>
                  </a:cubicBezTo>
                  <a:cubicBezTo>
                    <a:pt x="204485" y="2510631"/>
                    <a:pt x="214009" y="2563626"/>
                    <a:pt x="214009" y="2563626"/>
                  </a:cubicBezTo>
                  <a:cubicBezTo>
                    <a:pt x="195148" y="2676789"/>
                    <a:pt x="223020" y="2579290"/>
                    <a:pt x="175098" y="2651175"/>
                  </a:cubicBezTo>
                  <a:cubicBezTo>
                    <a:pt x="169410" y="2659707"/>
                    <a:pt x="169410" y="2670933"/>
                    <a:pt x="165371" y="2680358"/>
                  </a:cubicBezTo>
                  <a:cubicBezTo>
                    <a:pt x="159659" y="2693687"/>
                    <a:pt x="151627" y="2705939"/>
                    <a:pt x="145915" y="2719268"/>
                  </a:cubicBezTo>
                  <a:cubicBezTo>
                    <a:pt x="135922" y="2742584"/>
                    <a:pt x="133509" y="2762691"/>
                    <a:pt x="126460" y="2787362"/>
                  </a:cubicBezTo>
                  <a:cubicBezTo>
                    <a:pt x="123643" y="2797221"/>
                    <a:pt x="119975" y="2806817"/>
                    <a:pt x="116732" y="2816545"/>
                  </a:cubicBezTo>
                  <a:cubicBezTo>
                    <a:pt x="132544" y="2958845"/>
                    <a:pt x="115445" y="2860677"/>
                    <a:pt x="136188" y="2933277"/>
                  </a:cubicBezTo>
                  <a:cubicBezTo>
                    <a:pt x="139861" y="2946132"/>
                    <a:pt x="141221" y="2959669"/>
                    <a:pt x="145915" y="2972187"/>
                  </a:cubicBezTo>
                  <a:cubicBezTo>
                    <a:pt x="170322" y="3037273"/>
                    <a:pt x="159241" y="2986445"/>
                    <a:pt x="194554" y="3050009"/>
                  </a:cubicBezTo>
                  <a:cubicBezTo>
                    <a:pt x="203034" y="3065273"/>
                    <a:pt x="203532" y="3084678"/>
                    <a:pt x="214009" y="3098647"/>
                  </a:cubicBezTo>
                  <a:cubicBezTo>
                    <a:pt x="231447" y="3121898"/>
                    <a:pt x="267999" y="3133667"/>
                    <a:pt x="291830" y="3147285"/>
                  </a:cubicBezTo>
                  <a:cubicBezTo>
                    <a:pt x="327757" y="3167815"/>
                    <a:pt x="317157" y="3170158"/>
                    <a:pt x="359924" y="3186196"/>
                  </a:cubicBezTo>
                  <a:cubicBezTo>
                    <a:pt x="372442" y="3190890"/>
                    <a:pt x="385724" y="3193302"/>
                    <a:pt x="398834" y="3195924"/>
                  </a:cubicBezTo>
                  <a:cubicBezTo>
                    <a:pt x="505558" y="3217269"/>
                    <a:pt x="549925" y="3209515"/>
                    <a:pt x="690664" y="3215379"/>
                  </a:cubicBezTo>
                  <a:cubicBezTo>
                    <a:pt x="713073" y="3219114"/>
                    <a:pt x="754269" y="3222862"/>
                    <a:pt x="778213" y="3234834"/>
                  </a:cubicBezTo>
                  <a:cubicBezTo>
                    <a:pt x="853642" y="3272549"/>
                    <a:pt x="763227" y="3239568"/>
                    <a:pt x="836579" y="3264017"/>
                  </a:cubicBezTo>
                  <a:cubicBezTo>
                    <a:pt x="883757" y="3311195"/>
                    <a:pt x="865315" y="3287666"/>
                    <a:pt x="894945" y="3332111"/>
                  </a:cubicBezTo>
                  <a:cubicBezTo>
                    <a:pt x="898188" y="3345081"/>
                    <a:pt x="901773" y="3357971"/>
                    <a:pt x="904673" y="3371022"/>
                  </a:cubicBezTo>
                  <a:cubicBezTo>
                    <a:pt x="908260" y="3387162"/>
                    <a:pt x="910050" y="3403709"/>
                    <a:pt x="914400" y="3419660"/>
                  </a:cubicBezTo>
                  <a:cubicBezTo>
                    <a:pt x="919796" y="3439445"/>
                    <a:pt x="927371" y="3458571"/>
                    <a:pt x="933856" y="3478026"/>
                  </a:cubicBezTo>
                  <a:lnTo>
                    <a:pt x="953311" y="3536392"/>
                  </a:lnTo>
                  <a:lnTo>
                    <a:pt x="982494" y="3565575"/>
                  </a:lnTo>
                  <a:cubicBezTo>
                    <a:pt x="992192" y="3594667"/>
                    <a:pt x="994224" y="3611017"/>
                    <a:pt x="1021405" y="3633668"/>
                  </a:cubicBezTo>
                  <a:cubicBezTo>
                    <a:pt x="1029282" y="3640232"/>
                    <a:pt x="1041163" y="3639357"/>
                    <a:pt x="1050588" y="3643396"/>
                  </a:cubicBezTo>
                  <a:cubicBezTo>
                    <a:pt x="1063916" y="3649108"/>
                    <a:pt x="1076528" y="3656366"/>
                    <a:pt x="1089498" y="3662851"/>
                  </a:cubicBezTo>
                  <a:cubicBezTo>
                    <a:pt x="1177300" y="3637765"/>
                    <a:pt x="1135207" y="3650858"/>
                    <a:pt x="1215958" y="3623941"/>
                  </a:cubicBezTo>
                  <a:lnTo>
                    <a:pt x="1245141" y="3614213"/>
                  </a:lnTo>
                  <a:cubicBezTo>
                    <a:pt x="1309992" y="3617456"/>
                    <a:pt x="1374969" y="3618763"/>
                    <a:pt x="1439694" y="3623941"/>
                  </a:cubicBezTo>
                  <a:cubicBezTo>
                    <a:pt x="1490254" y="3627986"/>
                    <a:pt x="1489035" y="3637145"/>
                    <a:pt x="1536971" y="3653124"/>
                  </a:cubicBezTo>
                  <a:cubicBezTo>
                    <a:pt x="1549654" y="3657352"/>
                    <a:pt x="1562911" y="3659609"/>
                    <a:pt x="1575881" y="3662851"/>
                  </a:cubicBezTo>
                  <a:cubicBezTo>
                    <a:pt x="1588851" y="3669336"/>
                    <a:pt x="1601328" y="3676921"/>
                    <a:pt x="1614792" y="3682307"/>
                  </a:cubicBezTo>
                  <a:cubicBezTo>
                    <a:pt x="1633833" y="3689923"/>
                    <a:pt x="1673158" y="3701762"/>
                    <a:pt x="1673158" y="3701762"/>
                  </a:cubicBezTo>
                  <a:cubicBezTo>
                    <a:pt x="1676400" y="3711490"/>
                    <a:pt x="1677609" y="3722152"/>
                    <a:pt x="1682885" y="3730945"/>
                  </a:cubicBezTo>
                  <a:cubicBezTo>
                    <a:pt x="1687604" y="3738809"/>
                    <a:pt x="1696612" y="3743238"/>
                    <a:pt x="1702341" y="3750400"/>
                  </a:cubicBezTo>
                  <a:cubicBezTo>
                    <a:pt x="1709644" y="3759529"/>
                    <a:pt x="1715996" y="3769432"/>
                    <a:pt x="1721796" y="3779583"/>
                  </a:cubicBezTo>
                  <a:cubicBezTo>
                    <a:pt x="1728990" y="3792174"/>
                    <a:pt x="1733565" y="3806197"/>
                    <a:pt x="1741251" y="3818494"/>
                  </a:cubicBezTo>
                  <a:cubicBezTo>
                    <a:pt x="1788555" y="3894181"/>
                    <a:pt x="1751832" y="3829288"/>
                    <a:pt x="1789890" y="3876860"/>
                  </a:cubicBezTo>
                  <a:cubicBezTo>
                    <a:pt x="1831748" y="3929182"/>
                    <a:pt x="1783734" y="3883309"/>
                    <a:pt x="1838528" y="3944953"/>
                  </a:cubicBezTo>
                  <a:cubicBezTo>
                    <a:pt x="1857792" y="3966625"/>
                    <a:pt x="1897700" y="4007010"/>
                    <a:pt x="1926077" y="4022775"/>
                  </a:cubicBezTo>
                  <a:cubicBezTo>
                    <a:pt x="1941341" y="4031255"/>
                    <a:pt x="1959451" y="4033750"/>
                    <a:pt x="1974715" y="4042230"/>
                  </a:cubicBezTo>
                  <a:cubicBezTo>
                    <a:pt x="2064061" y="4091867"/>
                    <a:pt x="1959783" y="4057491"/>
                    <a:pt x="2062264" y="4081141"/>
                  </a:cubicBezTo>
                  <a:cubicBezTo>
                    <a:pt x="2088318" y="4087153"/>
                    <a:pt x="2140085" y="4100596"/>
                    <a:pt x="2140085" y="4100596"/>
                  </a:cubicBezTo>
                  <a:cubicBezTo>
                    <a:pt x="2178996" y="4094111"/>
                    <a:pt x="2218973" y="4092272"/>
                    <a:pt x="2256817" y="4081141"/>
                  </a:cubicBezTo>
                  <a:cubicBezTo>
                    <a:pt x="2274956" y="4075806"/>
                    <a:pt x="2288545" y="4060414"/>
                    <a:pt x="2305456" y="4051958"/>
                  </a:cubicBezTo>
                  <a:cubicBezTo>
                    <a:pt x="2314627" y="4047372"/>
                    <a:pt x="2324911" y="4045473"/>
                    <a:pt x="2334639" y="4042230"/>
                  </a:cubicBezTo>
                  <a:cubicBezTo>
                    <a:pt x="2344367" y="4032502"/>
                    <a:pt x="2355015" y="4023615"/>
                    <a:pt x="2363822" y="4013047"/>
                  </a:cubicBezTo>
                  <a:cubicBezTo>
                    <a:pt x="2386254" y="3986129"/>
                    <a:pt x="2380487" y="3975997"/>
                    <a:pt x="2412460" y="3954681"/>
                  </a:cubicBezTo>
                  <a:cubicBezTo>
                    <a:pt x="2420992" y="3948993"/>
                    <a:pt x="2432472" y="3949539"/>
                    <a:pt x="2441643" y="3944953"/>
                  </a:cubicBezTo>
                  <a:cubicBezTo>
                    <a:pt x="2452100" y="3939725"/>
                    <a:pt x="2461098" y="3931983"/>
                    <a:pt x="2470826" y="3925498"/>
                  </a:cubicBezTo>
                  <a:cubicBezTo>
                    <a:pt x="2493524" y="3928741"/>
                    <a:pt x="2516578" y="3930070"/>
                    <a:pt x="2538919" y="3935226"/>
                  </a:cubicBezTo>
                  <a:cubicBezTo>
                    <a:pt x="2558902" y="3939837"/>
                    <a:pt x="2577390" y="3949707"/>
                    <a:pt x="2597285" y="3954681"/>
                  </a:cubicBezTo>
                  <a:lnTo>
                    <a:pt x="2636196" y="3964409"/>
                  </a:lnTo>
                  <a:cubicBezTo>
                    <a:pt x="2649166" y="3974137"/>
                    <a:pt x="2661359" y="3984999"/>
                    <a:pt x="2675107" y="3993592"/>
                  </a:cubicBezTo>
                  <a:cubicBezTo>
                    <a:pt x="2687404" y="4001277"/>
                    <a:pt x="2705316" y="4001446"/>
                    <a:pt x="2714017" y="4013047"/>
                  </a:cubicBezTo>
                  <a:cubicBezTo>
                    <a:pt x="2726322" y="4029453"/>
                    <a:pt x="2722097" y="4054349"/>
                    <a:pt x="2733473" y="4071413"/>
                  </a:cubicBezTo>
                  <a:cubicBezTo>
                    <a:pt x="2748870" y="4094510"/>
                    <a:pt x="2764012" y="4118391"/>
                    <a:pt x="2782111" y="4139507"/>
                  </a:cubicBezTo>
                  <a:cubicBezTo>
                    <a:pt x="2791064" y="4149952"/>
                    <a:pt x="2801566" y="4158962"/>
                    <a:pt x="2811294" y="4168690"/>
                  </a:cubicBezTo>
                  <a:cubicBezTo>
                    <a:pt x="2827295" y="4216691"/>
                    <a:pt x="2811007" y="4186286"/>
                    <a:pt x="2859932" y="4227056"/>
                  </a:cubicBezTo>
                  <a:cubicBezTo>
                    <a:pt x="2892686" y="4254351"/>
                    <a:pt x="2868810" y="4247415"/>
                    <a:pt x="2918298" y="4275694"/>
                  </a:cubicBezTo>
                  <a:cubicBezTo>
                    <a:pt x="2927201" y="4280781"/>
                    <a:pt x="2938310" y="4280836"/>
                    <a:pt x="2947481" y="4285422"/>
                  </a:cubicBezTo>
                  <a:cubicBezTo>
                    <a:pt x="3014658" y="4319011"/>
                    <a:pt x="2934594" y="4294359"/>
                    <a:pt x="3015575" y="4314605"/>
                  </a:cubicBezTo>
                  <a:cubicBezTo>
                    <a:pt x="3088100" y="4300100"/>
                    <a:pt x="3232638" y="4300291"/>
                    <a:pt x="3287949" y="4217328"/>
                  </a:cubicBezTo>
                  <a:lnTo>
                    <a:pt x="3307405" y="4188145"/>
                  </a:lnTo>
                  <a:cubicBezTo>
                    <a:pt x="3331532" y="4115758"/>
                    <a:pt x="3294497" y="4212369"/>
                    <a:pt x="3356043" y="4120051"/>
                  </a:cubicBezTo>
                  <a:lnTo>
                    <a:pt x="3394954" y="4061685"/>
                  </a:lnTo>
                  <a:lnTo>
                    <a:pt x="3414409" y="4032502"/>
                  </a:lnTo>
                  <a:cubicBezTo>
                    <a:pt x="3420894" y="4022774"/>
                    <a:pt x="3430167" y="4014410"/>
                    <a:pt x="3433864" y="4003319"/>
                  </a:cubicBezTo>
                  <a:cubicBezTo>
                    <a:pt x="3445083" y="3969662"/>
                    <a:pt x="3440419" y="3975123"/>
                    <a:pt x="3463047" y="3944953"/>
                  </a:cubicBezTo>
                  <a:cubicBezTo>
                    <a:pt x="3552991" y="3825028"/>
                    <a:pt x="3459157" y="3951112"/>
                    <a:pt x="3531141" y="3867132"/>
                  </a:cubicBezTo>
                  <a:cubicBezTo>
                    <a:pt x="3541692" y="3854823"/>
                    <a:pt x="3548015" y="3838773"/>
                    <a:pt x="3560324" y="3828222"/>
                  </a:cubicBezTo>
                  <a:cubicBezTo>
                    <a:pt x="3571334" y="3818785"/>
                    <a:pt x="3587434" y="3817195"/>
                    <a:pt x="3599234" y="3808766"/>
                  </a:cubicBezTo>
                  <a:cubicBezTo>
                    <a:pt x="3662988" y="3763226"/>
                    <a:pt x="3595002" y="3790720"/>
                    <a:pt x="3657600" y="3769856"/>
                  </a:cubicBezTo>
                  <a:lnTo>
                    <a:pt x="3715966" y="3730945"/>
                  </a:lnTo>
                  <a:cubicBezTo>
                    <a:pt x="3725694" y="3724460"/>
                    <a:pt x="3734294" y="3715832"/>
                    <a:pt x="3745149" y="3711490"/>
                  </a:cubicBezTo>
                  <a:cubicBezTo>
                    <a:pt x="3761362" y="3705005"/>
                    <a:pt x="3777831" y="3699126"/>
                    <a:pt x="3793788" y="3692034"/>
                  </a:cubicBezTo>
                  <a:cubicBezTo>
                    <a:pt x="3807039" y="3686145"/>
                    <a:pt x="3819120" y="3677671"/>
                    <a:pt x="3832698" y="3672579"/>
                  </a:cubicBezTo>
                  <a:cubicBezTo>
                    <a:pt x="3845216" y="3667885"/>
                    <a:pt x="3858639" y="3666094"/>
                    <a:pt x="3871609" y="3662851"/>
                  </a:cubicBezTo>
                  <a:cubicBezTo>
                    <a:pt x="3891064" y="3666094"/>
                    <a:pt x="3911769" y="3664993"/>
                    <a:pt x="3929975" y="3672579"/>
                  </a:cubicBezTo>
                  <a:cubicBezTo>
                    <a:pt x="3951559" y="3681572"/>
                    <a:pt x="3988341" y="3711490"/>
                    <a:pt x="3988341" y="3711490"/>
                  </a:cubicBezTo>
                  <a:cubicBezTo>
                    <a:pt x="3991583" y="3721218"/>
                    <a:pt x="3992792" y="3731880"/>
                    <a:pt x="3998068" y="3740673"/>
                  </a:cubicBezTo>
                  <a:cubicBezTo>
                    <a:pt x="4002787" y="3748537"/>
                    <a:pt x="4011653" y="3753082"/>
                    <a:pt x="4017524" y="3760128"/>
                  </a:cubicBezTo>
                  <a:cubicBezTo>
                    <a:pt x="4027903" y="3772583"/>
                    <a:pt x="4037410" y="3785757"/>
                    <a:pt x="4046707" y="3799039"/>
                  </a:cubicBezTo>
                  <a:cubicBezTo>
                    <a:pt x="4060116" y="3818195"/>
                    <a:pt x="4078222" y="3835223"/>
                    <a:pt x="4085617" y="3857405"/>
                  </a:cubicBezTo>
                  <a:cubicBezTo>
                    <a:pt x="4088860" y="3867132"/>
                    <a:pt x="4089657" y="3878056"/>
                    <a:pt x="4095345" y="3886587"/>
                  </a:cubicBezTo>
                  <a:cubicBezTo>
                    <a:pt x="4102976" y="3898033"/>
                    <a:pt x="4114800" y="3906042"/>
                    <a:pt x="4124528" y="3915770"/>
                  </a:cubicBezTo>
                  <a:cubicBezTo>
                    <a:pt x="4127771" y="3935225"/>
                    <a:pt x="4128019" y="3955424"/>
                    <a:pt x="4134256" y="3974136"/>
                  </a:cubicBezTo>
                  <a:cubicBezTo>
                    <a:pt x="4140391" y="3992542"/>
                    <a:pt x="4159884" y="4009492"/>
                    <a:pt x="4173166" y="4022775"/>
                  </a:cubicBezTo>
                  <a:cubicBezTo>
                    <a:pt x="4185357" y="4059346"/>
                    <a:pt x="4184796" y="4068875"/>
                    <a:pt x="4221805" y="4100596"/>
                  </a:cubicBezTo>
                  <a:cubicBezTo>
                    <a:pt x="4229590" y="4107269"/>
                    <a:pt x="4241260" y="4107081"/>
                    <a:pt x="4250988" y="4110324"/>
                  </a:cubicBezTo>
                  <a:cubicBezTo>
                    <a:pt x="4263958" y="4120052"/>
                    <a:pt x="4275821" y="4131463"/>
                    <a:pt x="4289898" y="4139507"/>
                  </a:cubicBezTo>
                  <a:cubicBezTo>
                    <a:pt x="4300749" y="4145707"/>
                    <a:pt x="4349574" y="4156857"/>
                    <a:pt x="4357992" y="4158962"/>
                  </a:cubicBezTo>
                  <a:cubicBezTo>
                    <a:pt x="4416358" y="4155719"/>
                    <a:pt x="4475170" y="4157132"/>
                    <a:pt x="4533090" y="4149234"/>
                  </a:cubicBezTo>
                  <a:cubicBezTo>
                    <a:pt x="4547458" y="4147275"/>
                    <a:pt x="4558749" y="4135668"/>
                    <a:pt x="4572000" y="4129779"/>
                  </a:cubicBezTo>
                  <a:cubicBezTo>
                    <a:pt x="4587957" y="4122687"/>
                    <a:pt x="4604426" y="4116809"/>
                    <a:pt x="4620639" y="4110324"/>
                  </a:cubicBezTo>
                  <a:cubicBezTo>
                    <a:pt x="4642151" y="4088812"/>
                    <a:pt x="4651921" y="4075227"/>
                    <a:pt x="4679005" y="4061685"/>
                  </a:cubicBezTo>
                  <a:cubicBezTo>
                    <a:pt x="4688176" y="4057099"/>
                    <a:pt x="4698460" y="4055200"/>
                    <a:pt x="4708188" y="4051958"/>
                  </a:cubicBezTo>
                  <a:cubicBezTo>
                    <a:pt x="4714673" y="4045473"/>
                    <a:pt x="4722924" y="4040366"/>
                    <a:pt x="4727643" y="4032502"/>
                  </a:cubicBezTo>
                  <a:cubicBezTo>
                    <a:pt x="4742023" y="4008535"/>
                    <a:pt x="4767678" y="3959912"/>
                    <a:pt x="4776281" y="3925498"/>
                  </a:cubicBezTo>
                  <a:cubicBezTo>
                    <a:pt x="4780291" y="3909458"/>
                    <a:pt x="4781999" y="3892900"/>
                    <a:pt x="4786009" y="3876860"/>
                  </a:cubicBezTo>
                  <a:cubicBezTo>
                    <a:pt x="4788496" y="3866912"/>
                    <a:pt x="4792919" y="3857536"/>
                    <a:pt x="4795736" y="3847677"/>
                  </a:cubicBezTo>
                  <a:cubicBezTo>
                    <a:pt x="4799409" y="3834822"/>
                    <a:pt x="4800967" y="3821357"/>
                    <a:pt x="4805464" y="3808766"/>
                  </a:cubicBezTo>
                  <a:cubicBezTo>
                    <a:pt x="4817210" y="3775877"/>
                    <a:pt x="4833331" y="3744621"/>
                    <a:pt x="4844375" y="3711490"/>
                  </a:cubicBezTo>
                  <a:lnTo>
                    <a:pt x="4863830" y="3653124"/>
                  </a:lnTo>
                  <a:cubicBezTo>
                    <a:pt x="4867073" y="3643396"/>
                    <a:pt x="4871071" y="3633889"/>
                    <a:pt x="4873558" y="3623941"/>
                  </a:cubicBezTo>
                  <a:cubicBezTo>
                    <a:pt x="4880043" y="3598000"/>
                    <a:pt x="4881055" y="3570035"/>
                    <a:pt x="4893013" y="3546119"/>
                  </a:cubicBezTo>
                  <a:cubicBezTo>
                    <a:pt x="4905983" y="3520179"/>
                    <a:pt x="4915837" y="3492429"/>
                    <a:pt x="4931924" y="3468298"/>
                  </a:cubicBezTo>
                  <a:cubicBezTo>
                    <a:pt x="4946280" y="3446764"/>
                    <a:pt x="4958092" y="3424912"/>
                    <a:pt x="4980562" y="3409932"/>
                  </a:cubicBezTo>
                  <a:cubicBezTo>
                    <a:pt x="4989094" y="3404244"/>
                    <a:pt x="5000320" y="3404244"/>
                    <a:pt x="5009745" y="3400205"/>
                  </a:cubicBezTo>
                  <a:cubicBezTo>
                    <a:pt x="5023074" y="3394493"/>
                    <a:pt x="5034899" y="3385335"/>
                    <a:pt x="5048656" y="3380749"/>
                  </a:cubicBezTo>
                  <a:cubicBezTo>
                    <a:pt x="5064341" y="3375521"/>
                    <a:pt x="5081343" y="3375372"/>
                    <a:pt x="5097294" y="3371022"/>
                  </a:cubicBezTo>
                  <a:cubicBezTo>
                    <a:pt x="5117079" y="3365626"/>
                    <a:pt x="5155660" y="3351566"/>
                    <a:pt x="5155660" y="3351566"/>
                  </a:cubicBezTo>
                  <a:cubicBezTo>
                    <a:pt x="5210783" y="3358051"/>
                    <a:pt x="5266678" y="3359777"/>
                    <a:pt x="5321030" y="3371022"/>
                  </a:cubicBezTo>
                  <a:cubicBezTo>
                    <a:pt x="5361195" y="3379332"/>
                    <a:pt x="5401077" y="3391590"/>
                    <a:pt x="5437762" y="3409932"/>
                  </a:cubicBezTo>
                  <a:cubicBezTo>
                    <a:pt x="5450732" y="3416417"/>
                    <a:pt x="5462783" y="3425220"/>
                    <a:pt x="5476673" y="3429387"/>
                  </a:cubicBezTo>
                  <a:cubicBezTo>
                    <a:pt x="5514036" y="3440596"/>
                    <a:pt x="5532505" y="3432984"/>
                    <a:pt x="5564222" y="3448843"/>
                  </a:cubicBezTo>
                  <a:cubicBezTo>
                    <a:pt x="5581133" y="3457299"/>
                    <a:pt x="5595949" y="3469571"/>
                    <a:pt x="5612860" y="3478026"/>
                  </a:cubicBezTo>
                  <a:cubicBezTo>
                    <a:pt x="5638532" y="3490862"/>
                    <a:pt x="5662941" y="3489159"/>
                    <a:pt x="5690681" y="3497481"/>
                  </a:cubicBezTo>
                  <a:cubicBezTo>
                    <a:pt x="5735297" y="3510866"/>
                    <a:pt x="5730706" y="3517215"/>
                    <a:pt x="5768502" y="3526664"/>
                  </a:cubicBezTo>
                  <a:lnTo>
                    <a:pt x="5846324" y="3546119"/>
                  </a:lnTo>
                  <a:cubicBezTo>
                    <a:pt x="5912634" y="3590327"/>
                    <a:pt x="5829026" y="3540353"/>
                    <a:pt x="5933873" y="3575302"/>
                  </a:cubicBezTo>
                  <a:cubicBezTo>
                    <a:pt x="5944964" y="3578999"/>
                    <a:pt x="5952109" y="3590653"/>
                    <a:pt x="5963056" y="3594758"/>
                  </a:cubicBezTo>
                  <a:cubicBezTo>
                    <a:pt x="5978537" y="3600563"/>
                    <a:pt x="5995481" y="3601243"/>
                    <a:pt x="6011694" y="3604485"/>
                  </a:cubicBezTo>
                  <a:cubicBezTo>
                    <a:pt x="6180307" y="3598000"/>
                    <a:pt x="6349223" y="3597052"/>
                    <a:pt x="6517532" y="3585030"/>
                  </a:cubicBezTo>
                  <a:cubicBezTo>
                    <a:pt x="6531996" y="3583997"/>
                    <a:pt x="6543114" y="3571287"/>
                    <a:pt x="6556443" y="3565575"/>
                  </a:cubicBezTo>
                  <a:cubicBezTo>
                    <a:pt x="6582618" y="3554357"/>
                    <a:pt x="6605713" y="3551829"/>
                    <a:pt x="6634264" y="3546119"/>
                  </a:cubicBezTo>
                  <a:cubicBezTo>
                    <a:pt x="6676346" y="3482995"/>
                    <a:pt x="6624982" y="3545864"/>
                    <a:pt x="6692630" y="3507209"/>
                  </a:cubicBezTo>
                  <a:cubicBezTo>
                    <a:pt x="6704574" y="3500384"/>
                    <a:pt x="6712085" y="3487754"/>
                    <a:pt x="6721813" y="3478026"/>
                  </a:cubicBezTo>
                  <a:cubicBezTo>
                    <a:pt x="6734636" y="3439557"/>
                    <a:pt x="6728601" y="3447409"/>
                    <a:pt x="6760724" y="3409932"/>
                  </a:cubicBezTo>
                  <a:cubicBezTo>
                    <a:pt x="6769677" y="3399487"/>
                    <a:pt x="6781911" y="3391944"/>
                    <a:pt x="6789907" y="3380749"/>
                  </a:cubicBezTo>
                  <a:cubicBezTo>
                    <a:pt x="6861053" y="3281145"/>
                    <a:pt x="6771467" y="3392028"/>
                    <a:pt x="6819090" y="3312656"/>
                  </a:cubicBezTo>
                  <a:cubicBezTo>
                    <a:pt x="6823809" y="3304792"/>
                    <a:pt x="6832060" y="3299685"/>
                    <a:pt x="6838545" y="3293200"/>
                  </a:cubicBezTo>
                  <a:cubicBezTo>
                    <a:pt x="6841788" y="3276987"/>
                    <a:pt x="6844686" y="3260702"/>
                    <a:pt x="6848273" y="3244562"/>
                  </a:cubicBezTo>
                  <a:cubicBezTo>
                    <a:pt x="6851173" y="3231511"/>
                    <a:pt x="6858418" y="3219014"/>
                    <a:pt x="6858000" y="3205651"/>
                  </a:cubicBezTo>
                  <a:cubicBezTo>
                    <a:pt x="6849804" y="2943398"/>
                    <a:pt x="6877292" y="3010774"/>
                    <a:pt x="6819090" y="2894366"/>
                  </a:cubicBezTo>
                  <a:cubicBezTo>
                    <a:pt x="6815847" y="2878153"/>
                    <a:pt x="6815167" y="2861209"/>
                    <a:pt x="6809362" y="2845728"/>
                  </a:cubicBezTo>
                  <a:cubicBezTo>
                    <a:pt x="6798793" y="2817544"/>
                    <a:pt x="6787212" y="2818041"/>
                    <a:pt x="6770451" y="2797090"/>
                  </a:cubicBezTo>
                  <a:cubicBezTo>
                    <a:pt x="6758217" y="2781798"/>
                    <a:pt x="6749607" y="2759291"/>
                    <a:pt x="6731541" y="2748451"/>
                  </a:cubicBezTo>
                  <a:cubicBezTo>
                    <a:pt x="6722748" y="2743175"/>
                    <a:pt x="6712086" y="2741966"/>
                    <a:pt x="6702358" y="2738724"/>
                  </a:cubicBezTo>
                  <a:cubicBezTo>
                    <a:pt x="6689388" y="2728996"/>
                    <a:pt x="6677349" y="2717882"/>
                    <a:pt x="6663447" y="2709541"/>
                  </a:cubicBezTo>
                  <a:cubicBezTo>
                    <a:pt x="6644795" y="2698350"/>
                    <a:pt x="6622901" y="2692832"/>
                    <a:pt x="6605081" y="2680358"/>
                  </a:cubicBezTo>
                  <a:cubicBezTo>
                    <a:pt x="6590054" y="2669839"/>
                    <a:pt x="6580650" y="2652708"/>
                    <a:pt x="6566171" y="2641447"/>
                  </a:cubicBezTo>
                  <a:cubicBezTo>
                    <a:pt x="6531714" y="2614647"/>
                    <a:pt x="6523009" y="2614090"/>
                    <a:pt x="6488349" y="2602536"/>
                  </a:cubicBezTo>
                  <a:cubicBezTo>
                    <a:pt x="6475379" y="2592808"/>
                    <a:pt x="6462721" y="2582650"/>
                    <a:pt x="6449439" y="2573353"/>
                  </a:cubicBezTo>
                  <a:cubicBezTo>
                    <a:pt x="6430283" y="2559944"/>
                    <a:pt x="6407607" y="2550977"/>
                    <a:pt x="6391073" y="2534443"/>
                  </a:cubicBezTo>
                  <a:cubicBezTo>
                    <a:pt x="6334167" y="2477538"/>
                    <a:pt x="6355152" y="2504883"/>
                    <a:pt x="6322979" y="2456622"/>
                  </a:cubicBezTo>
                  <a:cubicBezTo>
                    <a:pt x="6299186" y="2337657"/>
                    <a:pt x="6325955" y="2461046"/>
                    <a:pt x="6303524" y="2378800"/>
                  </a:cubicBezTo>
                  <a:cubicBezTo>
                    <a:pt x="6296489" y="2353003"/>
                    <a:pt x="6284068" y="2300979"/>
                    <a:pt x="6284068" y="2300979"/>
                  </a:cubicBezTo>
                  <a:cubicBezTo>
                    <a:pt x="6290553" y="2213430"/>
                    <a:pt x="6294789" y="2125685"/>
                    <a:pt x="6303524" y="2038332"/>
                  </a:cubicBezTo>
                  <a:cubicBezTo>
                    <a:pt x="6304544" y="2028129"/>
                    <a:pt x="6310764" y="2019097"/>
                    <a:pt x="6313251" y="2009149"/>
                  </a:cubicBezTo>
                  <a:cubicBezTo>
                    <a:pt x="6317261" y="1993109"/>
                    <a:pt x="6319392" y="1976651"/>
                    <a:pt x="6322979" y="1960511"/>
                  </a:cubicBezTo>
                  <a:cubicBezTo>
                    <a:pt x="6328978" y="1933515"/>
                    <a:pt x="6338143" y="1896327"/>
                    <a:pt x="6352162" y="1872962"/>
                  </a:cubicBezTo>
                  <a:cubicBezTo>
                    <a:pt x="6368899" y="1845067"/>
                    <a:pt x="6388718" y="1826679"/>
                    <a:pt x="6410528" y="1804868"/>
                  </a:cubicBezTo>
                  <a:cubicBezTo>
                    <a:pt x="6432735" y="1738249"/>
                    <a:pt x="6402651" y="1816684"/>
                    <a:pt x="6468894" y="1717319"/>
                  </a:cubicBezTo>
                  <a:cubicBezTo>
                    <a:pt x="6474582" y="1708787"/>
                    <a:pt x="6472934" y="1696668"/>
                    <a:pt x="6478622" y="1688136"/>
                  </a:cubicBezTo>
                  <a:cubicBezTo>
                    <a:pt x="6492670" y="1667064"/>
                    <a:pt x="6512737" y="1650517"/>
                    <a:pt x="6527260" y="1629770"/>
                  </a:cubicBezTo>
                  <a:cubicBezTo>
                    <a:pt x="6582221" y="1551254"/>
                    <a:pt x="6516599" y="1620975"/>
                    <a:pt x="6566171" y="1571405"/>
                  </a:cubicBezTo>
                  <a:cubicBezTo>
                    <a:pt x="6586262" y="1511128"/>
                    <a:pt x="6561971" y="1569502"/>
                    <a:pt x="6595354" y="1522766"/>
                  </a:cubicBezTo>
                  <a:cubicBezTo>
                    <a:pt x="6606343" y="1507381"/>
                    <a:pt x="6614048" y="1489860"/>
                    <a:pt x="6624536" y="1474128"/>
                  </a:cubicBezTo>
                  <a:cubicBezTo>
                    <a:pt x="6633529" y="1460638"/>
                    <a:pt x="6644422" y="1448499"/>
                    <a:pt x="6653719" y="1435217"/>
                  </a:cubicBezTo>
                  <a:cubicBezTo>
                    <a:pt x="6737538" y="1315476"/>
                    <a:pt x="6653698" y="1428759"/>
                    <a:pt x="6721813" y="1337941"/>
                  </a:cubicBezTo>
                  <a:cubicBezTo>
                    <a:pt x="6744945" y="1268548"/>
                    <a:pt x="6712144" y="1352446"/>
                    <a:pt x="6760724" y="1279575"/>
                  </a:cubicBezTo>
                  <a:cubicBezTo>
                    <a:pt x="6766412" y="1271043"/>
                    <a:pt x="6766770" y="1259962"/>
                    <a:pt x="6770451" y="1250392"/>
                  </a:cubicBezTo>
                  <a:cubicBezTo>
                    <a:pt x="6782988" y="1217796"/>
                    <a:pt x="6798318" y="1186246"/>
                    <a:pt x="6809362" y="1153115"/>
                  </a:cubicBezTo>
                  <a:cubicBezTo>
                    <a:pt x="6834339" y="1078183"/>
                    <a:pt x="6821200" y="1113790"/>
                    <a:pt x="6848273" y="1046111"/>
                  </a:cubicBezTo>
                  <a:cubicBezTo>
                    <a:pt x="6846098" y="1015668"/>
                    <a:pt x="6848875" y="896234"/>
                    <a:pt x="6819090" y="851558"/>
                  </a:cubicBezTo>
                  <a:cubicBezTo>
                    <a:pt x="6783630" y="798370"/>
                    <a:pt x="6819964" y="842413"/>
                    <a:pt x="6760724" y="802919"/>
                  </a:cubicBezTo>
                  <a:cubicBezTo>
                    <a:pt x="6753093" y="797832"/>
                    <a:pt x="6748314" y="789335"/>
                    <a:pt x="6741268" y="783464"/>
                  </a:cubicBezTo>
                  <a:cubicBezTo>
                    <a:pt x="6729875" y="773970"/>
                    <a:pt x="6689261" y="744018"/>
                    <a:pt x="6673175" y="734826"/>
                  </a:cubicBezTo>
                  <a:cubicBezTo>
                    <a:pt x="6629685" y="709975"/>
                    <a:pt x="6644774" y="720528"/>
                    <a:pt x="6605081" y="705643"/>
                  </a:cubicBezTo>
                  <a:cubicBezTo>
                    <a:pt x="6588731" y="699512"/>
                    <a:pt x="6572853" y="692154"/>
                    <a:pt x="6556443" y="686187"/>
                  </a:cubicBezTo>
                  <a:cubicBezTo>
                    <a:pt x="6537170" y="679179"/>
                    <a:pt x="6516420" y="675903"/>
                    <a:pt x="6498077" y="666732"/>
                  </a:cubicBezTo>
                  <a:cubicBezTo>
                    <a:pt x="6485107" y="660247"/>
                    <a:pt x="6473585" y="648822"/>
                    <a:pt x="6459166" y="647277"/>
                  </a:cubicBezTo>
                  <a:cubicBezTo>
                    <a:pt x="6381720" y="638979"/>
                    <a:pt x="6303523" y="640792"/>
                    <a:pt x="6225702" y="637549"/>
                  </a:cubicBezTo>
                  <a:cubicBezTo>
                    <a:pt x="6127903" y="588650"/>
                    <a:pt x="6251294" y="646079"/>
                    <a:pt x="6138154" y="608366"/>
                  </a:cubicBezTo>
                  <a:cubicBezTo>
                    <a:pt x="6124397" y="603780"/>
                    <a:pt x="6112821" y="594003"/>
                    <a:pt x="6099243" y="588911"/>
                  </a:cubicBezTo>
                  <a:cubicBezTo>
                    <a:pt x="6086725" y="584217"/>
                    <a:pt x="6073302" y="582426"/>
                    <a:pt x="6060332" y="579183"/>
                  </a:cubicBezTo>
                  <a:cubicBezTo>
                    <a:pt x="6047362" y="569455"/>
                    <a:pt x="6032193" y="562117"/>
                    <a:pt x="6021422" y="550000"/>
                  </a:cubicBezTo>
                  <a:cubicBezTo>
                    <a:pt x="6005888" y="532524"/>
                    <a:pt x="5982511" y="491634"/>
                    <a:pt x="5982511" y="491634"/>
                  </a:cubicBezTo>
                  <a:cubicBezTo>
                    <a:pt x="5952661" y="372239"/>
                    <a:pt x="5995316" y="524312"/>
                    <a:pt x="5953328" y="423541"/>
                  </a:cubicBezTo>
                  <a:cubicBezTo>
                    <a:pt x="5941497" y="395146"/>
                    <a:pt x="5931606" y="365835"/>
                    <a:pt x="5924145" y="335992"/>
                  </a:cubicBezTo>
                  <a:cubicBezTo>
                    <a:pt x="5920902" y="323022"/>
                    <a:pt x="5921154" y="308629"/>
                    <a:pt x="5914417" y="297081"/>
                  </a:cubicBezTo>
                  <a:cubicBezTo>
                    <a:pt x="5898079" y="269073"/>
                    <a:pt x="5874037" y="246240"/>
                    <a:pt x="5856051" y="219260"/>
                  </a:cubicBezTo>
                  <a:lnTo>
                    <a:pt x="5817141" y="160894"/>
                  </a:lnTo>
                  <a:cubicBezTo>
                    <a:pt x="5810656" y="151166"/>
                    <a:pt x="5807413" y="138196"/>
                    <a:pt x="5797685" y="131711"/>
                  </a:cubicBezTo>
                  <a:cubicBezTo>
                    <a:pt x="5787957" y="125226"/>
                    <a:pt x="5778015" y="119051"/>
                    <a:pt x="5768502" y="112256"/>
                  </a:cubicBezTo>
                  <a:cubicBezTo>
                    <a:pt x="5755309" y="102833"/>
                    <a:pt x="5744093" y="90324"/>
                    <a:pt x="5729592" y="83073"/>
                  </a:cubicBezTo>
                  <a:cubicBezTo>
                    <a:pt x="5717634" y="77094"/>
                    <a:pt x="5703487" y="77187"/>
                    <a:pt x="5690681" y="73345"/>
                  </a:cubicBezTo>
                  <a:cubicBezTo>
                    <a:pt x="5671038" y="67452"/>
                    <a:pt x="5652100" y="59286"/>
                    <a:pt x="5632315" y="53890"/>
                  </a:cubicBezTo>
                  <a:cubicBezTo>
                    <a:pt x="5616364" y="49540"/>
                    <a:pt x="5599717" y="48172"/>
                    <a:pt x="5583677" y="44162"/>
                  </a:cubicBezTo>
                  <a:cubicBezTo>
                    <a:pt x="5561601" y="38643"/>
                    <a:pt x="5523703" y="21672"/>
                    <a:pt x="5505856" y="14979"/>
                  </a:cubicBezTo>
                  <a:cubicBezTo>
                    <a:pt x="5496255" y="11379"/>
                    <a:pt x="5486401" y="8494"/>
                    <a:pt x="5476673" y="5251"/>
                  </a:cubicBezTo>
                  <a:cubicBezTo>
                    <a:pt x="5372911" y="11736"/>
                    <a:pt x="5268680" y="12902"/>
                    <a:pt x="5165388" y="24707"/>
                  </a:cubicBezTo>
                  <a:cubicBezTo>
                    <a:pt x="5153772" y="26035"/>
                    <a:pt x="5147152" y="40057"/>
                    <a:pt x="5136205" y="44162"/>
                  </a:cubicBezTo>
                  <a:cubicBezTo>
                    <a:pt x="4980562" y="102528"/>
                    <a:pt x="5197841" y="0"/>
                    <a:pt x="5038928" y="73345"/>
                  </a:cubicBezTo>
                  <a:cubicBezTo>
                    <a:pt x="4997178" y="92615"/>
                    <a:pt x="4967614" y="99257"/>
                    <a:pt x="4941651" y="131711"/>
                  </a:cubicBezTo>
                  <a:cubicBezTo>
                    <a:pt x="4934348" y="140840"/>
                    <a:pt x="4928991" y="151380"/>
                    <a:pt x="4922196" y="160894"/>
                  </a:cubicBezTo>
                  <a:cubicBezTo>
                    <a:pt x="4912773" y="174087"/>
                    <a:pt x="4902437" y="186612"/>
                    <a:pt x="4893013" y="199805"/>
                  </a:cubicBezTo>
                  <a:cubicBezTo>
                    <a:pt x="4886218" y="209318"/>
                    <a:pt x="4880861" y="219858"/>
                    <a:pt x="4873558" y="228987"/>
                  </a:cubicBezTo>
                  <a:cubicBezTo>
                    <a:pt x="4867828" y="236149"/>
                    <a:pt x="4859190" y="240812"/>
                    <a:pt x="4854102" y="248443"/>
                  </a:cubicBezTo>
                  <a:cubicBezTo>
                    <a:pt x="4846058" y="260508"/>
                    <a:pt x="4840359" y="274025"/>
                    <a:pt x="4834647" y="287353"/>
                  </a:cubicBezTo>
                  <a:cubicBezTo>
                    <a:pt x="4830608" y="296778"/>
                    <a:pt x="4830195" y="307743"/>
                    <a:pt x="4824919" y="316536"/>
                  </a:cubicBezTo>
                  <a:cubicBezTo>
                    <a:pt x="4820200" y="324400"/>
                    <a:pt x="4810551" y="328361"/>
                    <a:pt x="4805464" y="335992"/>
                  </a:cubicBezTo>
                  <a:cubicBezTo>
                    <a:pt x="4797420" y="348058"/>
                    <a:pt x="4793694" y="362605"/>
                    <a:pt x="4786009" y="374902"/>
                  </a:cubicBezTo>
                  <a:cubicBezTo>
                    <a:pt x="4777416" y="388650"/>
                    <a:pt x="4766249" y="400620"/>
                    <a:pt x="4756826" y="413813"/>
                  </a:cubicBezTo>
                  <a:cubicBezTo>
                    <a:pt x="4741625" y="435094"/>
                    <a:pt x="4719545" y="471192"/>
                    <a:pt x="4708188" y="491634"/>
                  </a:cubicBezTo>
                  <a:cubicBezTo>
                    <a:pt x="4685058" y="533268"/>
                    <a:pt x="4689959" y="536609"/>
                    <a:pt x="4659549" y="579183"/>
                  </a:cubicBezTo>
                  <a:cubicBezTo>
                    <a:pt x="4654218" y="586646"/>
                    <a:pt x="4645181" y="591008"/>
                    <a:pt x="4640094" y="598639"/>
                  </a:cubicBezTo>
                  <a:cubicBezTo>
                    <a:pt x="4632050" y="610705"/>
                    <a:pt x="4629067" y="625749"/>
                    <a:pt x="4620639" y="637549"/>
                  </a:cubicBezTo>
                  <a:cubicBezTo>
                    <a:pt x="4612643" y="648744"/>
                    <a:pt x="4600263" y="656164"/>
                    <a:pt x="4591456" y="666732"/>
                  </a:cubicBezTo>
                  <a:cubicBezTo>
                    <a:pt x="4566091" y="697169"/>
                    <a:pt x="4567604" y="725832"/>
                    <a:pt x="4513634" y="734826"/>
                  </a:cubicBezTo>
                  <a:lnTo>
                    <a:pt x="4455268" y="744553"/>
                  </a:lnTo>
                  <a:cubicBezTo>
                    <a:pt x="4426085" y="741311"/>
                    <a:pt x="4396205" y="741947"/>
                    <a:pt x="4367719" y="734826"/>
                  </a:cubicBezTo>
                  <a:cubicBezTo>
                    <a:pt x="4356377" y="731990"/>
                    <a:pt x="4348993" y="720599"/>
                    <a:pt x="4338536" y="715370"/>
                  </a:cubicBezTo>
                  <a:cubicBezTo>
                    <a:pt x="4322918" y="707561"/>
                    <a:pt x="4305855" y="703007"/>
                    <a:pt x="4289898" y="695915"/>
                  </a:cubicBezTo>
                  <a:cubicBezTo>
                    <a:pt x="4276647" y="690026"/>
                    <a:pt x="4264745" y="681046"/>
                    <a:pt x="4250988" y="676460"/>
                  </a:cubicBezTo>
                  <a:cubicBezTo>
                    <a:pt x="4225621" y="668005"/>
                    <a:pt x="4173166" y="657005"/>
                    <a:pt x="4173166" y="657005"/>
                  </a:cubicBezTo>
                  <a:cubicBezTo>
                    <a:pt x="4160196" y="650520"/>
                    <a:pt x="4146846" y="644744"/>
                    <a:pt x="4134256" y="637549"/>
                  </a:cubicBezTo>
                  <a:cubicBezTo>
                    <a:pt x="4124105" y="631748"/>
                    <a:pt x="4115530" y="623322"/>
                    <a:pt x="4105073" y="618094"/>
                  </a:cubicBezTo>
                  <a:cubicBezTo>
                    <a:pt x="4091113" y="611114"/>
                    <a:pt x="4049452" y="601757"/>
                    <a:pt x="4036979" y="598639"/>
                  </a:cubicBezTo>
                  <a:cubicBezTo>
                    <a:pt x="4030494" y="592154"/>
                    <a:pt x="4026111" y="582403"/>
                    <a:pt x="4017524" y="579183"/>
                  </a:cubicBezTo>
                  <a:cubicBezTo>
                    <a:pt x="3999056" y="572258"/>
                    <a:pt x="3978412" y="573735"/>
                    <a:pt x="3959158" y="569456"/>
                  </a:cubicBezTo>
                  <a:cubicBezTo>
                    <a:pt x="3949148" y="567232"/>
                    <a:pt x="3939703" y="562971"/>
                    <a:pt x="3929975" y="559728"/>
                  </a:cubicBezTo>
                  <a:cubicBezTo>
                    <a:pt x="3891064" y="562971"/>
                    <a:pt x="3851757" y="563037"/>
                    <a:pt x="3813243" y="569456"/>
                  </a:cubicBezTo>
                  <a:cubicBezTo>
                    <a:pt x="3793014" y="572827"/>
                    <a:pt x="3774332" y="582426"/>
                    <a:pt x="3754877" y="588911"/>
                  </a:cubicBezTo>
                  <a:lnTo>
                    <a:pt x="3725694" y="598639"/>
                  </a:lnTo>
                  <a:cubicBezTo>
                    <a:pt x="3717128" y="607205"/>
                    <a:pt x="3679595" y="640922"/>
                    <a:pt x="3677056" y="657005"/>
                  </a:cubicBezTo>
                  <a:cubicBezTo>
                    <a:pt x="3655666" y="792473"/>
                    <a:pt x="3718816" y="802207"/>
                    <a:pt x="3638145" y="822375"/>
                  </a:cubicBezTo>
                  <a:cubicBezTo>
                    <a:pt x="3634999" y="823161"/>
                    <a:pt x="3675435" y="820754"/>
                    <a:pt x="3677056" y="822375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776850" y="5143512"/>
              <a:ext cx="192882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00" b="1" dirty="0" smtClean="0">
                  <a:solidFill>
                    <a:srgbClr val="C00000"/>
                  </a:solidFill>
                </a:rPr>
                <a:t>Área de Conhecimento</a:t>
              </a:r>
              <a:br>
                <a:rPr lang="pt-BR" sz="1900" b="1" dirty="0" smtClean="0">
                  <a:solidFill>
                    <a:srgbClr val="C00000"/>
                  </a:solidFill>
                </a:rPr>
              </a:br>
              <a:r>
                <a:rPr lang="pt-BR" sz="1900" b="1" dirty="0" smtClean="0">
                  <a:solidFill>
                    <a:srgbClr val="C00000"/>
                  </a:solidFill>
                </a:rPr>
                <a:t>Disciplinar</a:t>
              </a:r>
              <a:endParaRPr lang="pt-BR" sz="19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428596" y="5323660"/>
            <a:ext cx="1928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 smtClean="0">
                <a:solidFill>
                  <a:srgbClr val="C00000"/>
                </a:solidFill>
              </a:rPr>
              <a:t>Escola </a:t>
            </a:r>
            <a:br>
              <a:rPr lang="pt-BR" sz="1900" b="1" dirty="0" smtClean="0">
                <a:solidFill>
                  <a:srgbClr val="C00000"/>
                </a:solidFill>
              </a:rPr>
            </a:br>
            <a:r>
              <a:rPr lang="pt-BR" sz="1900" b="1" dirty="0" smtClean="0">
                <a:solidFill>
                  <a:srgbClr val="C00000"/>
                </a:solidFill>
              </a:rPr>
              <a:t>Pública</a:t>
            </a:r>
            <a:endParaRPr lang="pt-BR" sz="1900" b="1" dirty="0">
              <a:solidFill>
                <a:srgbClr val="C00000"/>
              </a:solidFill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>
            <a:off x="2714612" y="5643578"/>
            <a:ext cx="3357586" cy="1588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rot="5400000">
            <a:off x="6617904" y="3811194"/>
            <a:ext cx="1908984" cy="1588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2805506" y="2786058"/>
            <a:ext cx="3409568" cy="1571636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/>
          <p:cNvSpPr txBox="1"/>
          <p:nvPr/>
        </p:nvSpPr>
        <p:spPr>
          <a:xfrm>
            <a:off x="714348" y="38377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Saberes Coletivos - Diálogos entre Trabalhadores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a livre 21"/>
          <p:cNvSpPr/>
          <p:nvPr/>
        </p:nvSpPr>
        <p:spPr>
          <a:xfrm>
            <a:off x="357159" y="857232"/>
            <a:ext cx="2214577" cy="1857388"/>
          </a:xfrm>
          <a:custGeom>
            <a:avLst/>
            <a:gdLst>
              <a:gd name="connsiteX0" fmla="*/ 3677056 w 6877292"/>
              <a:gd name="connsiteY0" fmla="*/ 822375 h 4319011"/>
              <a:gd name="connsiteX1" fmla="*/ 3647873 w 6877292"/>
              <a:gd name="connsiteY1" fmla="*/ 832102 h 4319011"/>
              <a:gd name="connsiteX2" fmla="*/ 3482502 w 6877292"/>
              <a:gd name="connsiteY2" fmla="*/ 812647 h 4319011"/>
              <a:gd name="connsiteX3" fmla="*/ 3433864 w 6877292"/>
              <a:gd name="connsiteY3" fmla="*/ 793192 h 4319011"/>
              <a:gd name="connsiteX4" fmla="*/ 3365771 w 6877292"/>
              <a:gd name="connsiteY4" fmla="*/ 764009 h 4319011"/>
              <a:gd name="connsiteX5" fmla="*/ 3307405 w 6877292"/>
              <a:gd name="connsiteY5" fmla="*/ 705643 h 4319011"/>
              <a:gd name="connsiteX6" fmla="*/ 3278222 w 6877292"/>
              <a:gd name="connsiteY6" fmla="*/ 666732 h 4319011"/>
              <a:gd name="connsiteX7" fmla="*/ 3219856 w 6877292"/>
              <a:gd name="connsiteY7" fmla="*/ 608366 h 4319011"/>
              <a:gd name="connsiteX8" fmla="*/ 3200400 w 6877292"/>
              <a:gd name="connsiteY8" fmla="*/ 588911 h 4319011"/>
              <a:gd name="connsiteX9" fmla="*/ 3190673 w 6877292"/>
              <a:gd name="connsiteY9" fmla="*/ 559728 h 4319011"/>
              <a:gd name="connsiteX10" fmla="*/ 3171217 w 6877292"/>
              <a:gd name="connsiteY10" fmla="*/ 540273 h 4319011"/>
              <a:gd name="connsiteX11" fmla="*/ 3112851 w 6877292"/>
              <a:gd name="connsiteY11" fmla="*/ 511090 h 4319011"/>
              <a:gd name="connsiteX12" fmla="*/ 3064213 w 6877292"/>
              <a:gd name="connsiteY12" fmla="*/ 472179 h 4319011"/>
              <a:gd name="connsiteX13" fmla="*/ 3035030 w 6877292"/>
              <a:gd name="connsiteY13" fmla="*/ 462451 h 4319011"/>
              <a:gd name="connsiteX14" fmla="*/ 2957209 w 6877292"/>
              <a:gd name="connsiteY14" fmla="*/ 423541 h 4319011"/>
              <a:gd name="connsiteX15" fmla="*/ 2704290 w 6877292"/>
              <a:gd name="connsiteY15" fmla="*/ 413813 h 4319011"/>
              <a:gd name="connsiteX16" fmla="*/ 2626468 w 6877292"/>
              <a:gd name="connsiteY16" fmla="*/ 374902 h 4319011"/>
              <a:gd name="connsiteX17" fmla="*/ 2587558 w 6877292"/>
              <a:gd name="connsiteY17" fmla="*/ 355447 h 4319011"/>
              <a:gd name="connsiteX18" fmla="*/ 2568102 w 6877292"/>
              <a:gd name="connsiteY18" fmla="*/ 335992 h 4319011"/>
              <a:gd name="connsiteX19" fmla="*/ 2509736 w 6877292"/>
              <a:gd name="connsiteY19" fmla="*/ 297081 h 4319011"/>
              <a:gd name="connsiteX20" fmla="*/ 2451371 w 6877292"/>
              <a:gd name="connsiteY20" fmla="*/ 258170 h 4319011"/>
              <a:gd name="connsiteX21" fmla="*/ 2422188 w 6877292"/>
              <a:gd name="connsiteY21" fmla="*/ 238715 h 4319011"/>
              <a:gd name="connsiteX22" fmla="*/ 2393005 w 6877292"/>
              <a:gd name="connsiteY22" fmla="*/ 219260 h 4319011"/>
              <a:gd name="connsiteX23" fmla="*/ 2354094 w 6877292"/>
              <a:gd name="connsiteY23" fmla="*/ 199805 h 4319011"/>
              <a:gd name="connsiteX24" fmla="*/ 2324911 w 6877292"/>
              <a:gd name="connsiteY24" fmla="*/ 190077 h 4319011"/>
              <a:gd name="connsiteX25" fmla="*/ 2266545 w 6877292"/>
              <a:gd name="connsiteY25" fmla="*/ 160894 h 4319011"/>
              <a:gd name="connsiteX26" fmla="*/ 2159541 w 6877292"/>
              <a:gd name="connsiteY26" fmla="*/ 170622 h 4319011"/>
              <a:gd name="connsiteX27" fmla="*/ 2120630 w 6877292"/>
              <a:gd name="connsiteY27" fmla="*/ 180349 h 4319011"/>
              <a:gd name="connsiteX28" fmla="*/ 2081719 w 6877292"/>
              <a:gd name="connsiteY28" fmla="*/ 219260 h 4319011"/>
              <a:gd name="connsiteX29" fmla="*/ 2052536 w 6877292"/>
              <a:gd name="connsiteY29" fmla="*/ 277626 h 4319011"/>
              <a:gd name="connsiteX30" fmla="*/ 2033081 w 6877292"/>
              <a:gd name="connsiteY30" fmla="*/ 335992 h 4319011"/>
              <a:gd name="connsiteX31" fmla="*/ 2013626 w 6877292"/>
              <a:gd name="connsiteY31" fmla="*/ 374902 h 4319011"/>
              <a:gd name="connsiteX32" fmla="*/ 1994171 w 6877292"/>
              <a:gd name="connsiteY32" fmla="*/ 404085 h 4319011"/>
              <a:gd name="connsiteX33" fmla="*/ 1984443 w 6877292"/>
              <a:gd name="connsiteY33" fmla="*/ 433268 h 4319011"/>
              <a:gd name="connsiteX34" fmla="*/ 1964988 w 6877292"/>
              <a:gd name="connsiteY34" fmla="*/ 452724 h 4319011"/>
              <a:gd name="connsiteX35" fmla="*/ 1906622 w 6877292"/>
              <a:gd name="connsiteY35" fmla="*/ 511090 h 4319011"/>
              <a:gd name="connsiteX36" fmla="*/ 1799617 w 6877292"/>
              <a:gd name="connsiteY36" fmla="*/ 530545 h 4319011"/>
              <a:gd name="connsiteX37" fmla="*/ 1605064 w 6877292"/>
              <a:gd name="connsiteY37" fmla="*/ 511090 h 4319011"/>
              <a:gd name="connsiteX38" fmla="*/ 1507788 w 6877292"/>
              <a:gd name="connsiteY38" fmla="*/ 481907 h 4319011"/>
              <a:gd name="connsiteX39" fmla="*/ 1439694 w 6877292"/>
              <a:gd name="connsiteY39" fmla="*/ 462451 h 4319011"/>
              <a:gd name="connsiteX40" fmla="*/ 1235413 w 6877292"/>
              <a:gd name="connsiteY40" fmla="*/ 481907 h 4319011"/>
              <a:gd name="connsiteX41" fmla="*/ 1177047 w 6877292"/>
              <a:gd name="connsiteY41" fmla="*/ 501362 h 4319011"/>
              <a:gd name="connsiteX42" fmla="*/ 1138136 w 6877292"/>
              <a:gd name="connsiteY42" fmla="*/ 511090 h 4319011"/>
              <a:gd name="connsiteX43" fmla="*/ 1070043 w 6877292"/>
              <a:gd name="connsiteY43" fmla="*/ 588911 h 4319011"/>
              <a:gd name="connsiteX44" fmla="*/ 1050588 w 6877292"/>
              <a:gd name="connsiteY44" fmla="*/ 647277 h 4319011"/>
              <a:gd name="connsiteX45" fmla="*/ 1040860 w 6877292"/>
              <a:gd name="connsiteY45" fmla="*/ 676460 h 4319011"/>
              <a:gd name="connsiteX46" fmla="*/ 1011677 w 6877292"/>
              <a:gd name="connsiteY46" fmla="*/ 744553 h 4319011"/>
              <a:gd name="connsiteX47" fmla="*/ 1001949 w 6877292"/>
              <a:gd name="connsiteY47" fmla="*/ 841830 h 4319011"/>
              <a:gd name="connsiteX48" fmla="*/ 982494 w 6877292"/>
              <a:gd name="connsiteY48" fmla="*/ 890468 h 4319011"/>
              <a:gd name="connsiteX49" fmla="*/ 972766 w 6877292"/>
              <a:gd name="connsiteY49" fmla="*/ 929379 h 4319011"/>
              <a:gd name="connsiteX50" fmla="*/ 953311 w 6877292"/>
              <a:gd name="connsiteY50" fmla="*/ 968290 h 4319011"/>
              <a:gd name="connsiteX51" fmla="*/ 914400 w 6877292"/>
              <a:gd name="connsiteY51" fmla="*/ 1016928 h 4319011"/>
              <a:gd name="connsiteX52" fmla="*/ 875490 w 6877292"/>
              <a:gd name="connsiteY52" fmla="*/ 1046111 h 4319011"/>
              <a:gd name="connsiteX53" fmla="*/ 340468 w 6877292"/>
              <a:gd name="connsiteY53" fmla="*/ 1075294 h 4319011"/>
              <a:gd name="connsiteX54" fmla="*/ 311285 w 6877292"/>
              <a:gd name="connsiteY54" fmla="*/ 1085022 h 4319011"/>
              <a:gd name="connsiteX55" fmla="*/ 272375 w 6877292"/>
              <a:gd name="connsiteY55" fmla="*/ 1094749 h 4319011"/>
              <a:gd name="connsiteX56" fmla="*/ 243192 w 6877292"/>
              <a:gd name="connsiteY56" fmla="*/ 1114205 h 4319011"/>
              <a:gd name="connsiteX57" fmla="*/ 204281 w 6877292"/>
              <a:gd name="connsiteY57" fmla="*/ 1172570 h 4319011"/>
              <a:gd name="connsiteX58" fmla="*/ 184826 w 6877292"/>
              <a:gd name="connsiteY58" fmla="*/ 1201753 h 4319011"/>
              <a:gd name="connsiteX59" fmla="*/ 175098 w 6877292"/>
              <a:gd name="connsiteY59" fmla="*/ 1250392 h 4319011"/>
              <a:gd name="connsiteX60" fmla="*/ 155643 w 6877292"/>
              <a:gd name="connsiteY60" fmla="*/ 1289302 h 4319011"/>
              <a:gd name="connsiteX61" fmla="*/ 145915 w 6877292"/>
              <a:gd name="connsiteY61" fmla="*/ 1328213 h 4319011"/>
              <a:gd name="connsiteX62" fmla="*/ 155643 w 6877292"/>
              <a:gd name="connsiteY62" fmla="*/ 1386579 h 4319011"/>
              <a:gd name="connsiteX63" fmla="*/ 184826 w 6877292"/>
              <a:gd name="connsiteY63" fmla="*/ 1464400 h 4319011"/>
              <a:gd name="connsiteX64" fmla="*/ 214009 w 6877292"/>
              <a:gd name="connsiteY64" fmla="*/ 1571405 h 4319011"/>
              <a:gd name="connsiteX65" fmla="*/ 184826 w 6877292"/>
              <a:gd name="connsiteY65" fmla="*/ 1765958 h 4319011"/>
              <a:gd name="connsiteX66" fmla="*/ 145915 w 6877292"/>
              <a:gd name="connsiteY66" fmla="*/ 1804868 h 4319011"/>
              <a:gd name="connsiteX67" fmla="*/ 116732 w 6877292"/>
              <a:gd name="connsiteY67" fmla="*/ 1814596 h 4319011"/>
              <a:gd name="connsiteX68" fmla="*/ 87549 w 6877292"/>
              <a:gd name="connsiteY68" fmla="*/ 1843779 h 4319011"/>
              <a:gd name="connsiteX69" fmla="*/ 38911 w 6877292"/>
              <a:gd name="connsiteY69" fmla="*/ 1931328 h 4319011"/>
              <a:gd name="connsiteX70" fmla="*/ 19456 w 6877292"/>
              <a:gd name="connsiteY70" fmla="*/ 1970239 h 4319011"/>
              <a:gd name="connsiteX71" fmla="*/ 0 w 6877292"/>
              <a:gd name="connsiteY71" fmla="*/ 2028605 h 4319011"/>
              <a:gd name="connsiteX72" fmla="*/ 9728 w 6877292"/>
              <a:gd name="connsiteY72" fmla="*/ 2174519 h 4319011"/>
              <a:gd name="connsiteX73" fmla="*/ 29183 w 6877292"/>
              <a:gd name="connsiteY73" fmla="*/ 2203702 h 4319011"/>
              <a:gd name="connsiteX74" fmla="*/ 38911 w 6877292"/>
              <a:gd name="connsiteY74" fmla="*/ 2252341 h 4319011"/>
              <a:gd name="connsiteX75" fmla="*/ 68094 w 6877292"/>
              <a:gd name="connsiteY75" fmla="*/ 2281524 h 4319011"/>
              <a:gd name="connsiteX76" fmla="*/ 97277 w 6877292"/>
              <a:gd name="connsiteY76" fmla="*/ 2320434 h 4319011"/>
              <a:gd name="connsiteX77" fmla="*/ 116732 w 6877292"/>
              <a:gd name="connsiteY77" fmla="*/ 2359345 h 4319011"/>
              <a:gd name="connsiteX78" fmla="*/ 165371 w 6877292"/>
              <a:gd name="connsiteY78" fmla="*/ 2437166 h 4319011"/>
              <a:gd name="connsiteX79" fmla="*/ 175098 w 6877292"/>
              <a:gd name="connsiteY79" fmla="*/ 2466349 h 4319011"/>
              <a:gd name="connsiteX80" fmla="*/ 194554 w 6877292"/>
              <a:gd name="connsiteY80" fmla="*/ 2485805 h 4319011"/>
              <a:gd name="connsiteX81" fmla="*/ 214009 w 6877292"/>
              <a:gd name="connsiteY81" fmla="*/ 2563626 h 4319011"/>
              <a:gd name="connsiteX82" fmla="*/ 175098 w 6877292"/>
              <a:gd name="connsiteY82" fmla="*/ 2651175 h 4319011"/>
              <a:gd name="connsiteX83" fmla="*/ 165371 w 6877292"/>
              <a:gd name="connsiteY83" fmla="*/ 2680358 h 4319011"/>
              <a:gd name="connsiteX84" fmla="*/ 145915 w 6877292"/>
              <a:gd name="connsiteY84" fmla="*/ 2719268 h 4319011"/>
              <a:gd name="connsiteX85" fmla="*/ 126460 w 6877292"/>
              <a:gd name="connsiteY85" fmla="*/ 2787362 h 4319011"/>
              <a:gd name="connsiteX86" fmla="*/ 116732 w 6877292"/>
              <a:gd name="connsiteY86" fmla="*/ 2816545 h 4319011"/>
              <a:gd name="connsiteX87" fmla="*/ 136188 w 6877292"/>
              <a:gd name="connsiteY87" fmla="*/ 2933277 h 4319011"/>
              <a:gd name="connsiteX88" fmla="*/ 145915 w 6877292"/>
              <a:gd name="connsiteY88" fmla="*/ 2972187 h 4319011"/>
              <a:gd name="connsiteX89" fmla="*/ 194554 w 6877292"/>
              <a:gd name="connsiteY89" fmla="*/ 3050009 h 4319011"/>
              <a:gd name="connsiteX90" fmla="*/ 214009 w 6877292"/>
              <a:gd name="connsiteY90" fmla="*/ 3098647 h 4319011"/>
              <a:gd name="connsiteX91" fmla="*/ 291830 w 6877292"/>
              <a:gd name="connsiteY91" fmla="*/ 3147285 h 4319011"/>
              <a:gd name="connsiteX92" fmla="*/ 359924 w 6877292"/>
              <a:gd name="connsiteY92" fmla="*/ 3186196 h 4319011"/>
              <a:gd name="connsiteX93" fmla="*/ 398834 w 6877292"/>
              <a:gd name="connsiteY93" fmla="*/ 3195924 h 4319011"/>
              <a:gd name="connsiteX94" fmla="*/ 690664 w 6877292"/>
              <a:gd name="connsiteY94" fmla="*/ 3215379 h 4319011"/>
              <a:gd name="connsiteX95" fmla="*/ 778213 w 6877292"/>
              <a:gd name="connsiteY95" fmla="*/ 3234834 h 4319011"/>
              <a:gd name="connsiteX96" fmla="*/ 836579 w 6877292"/>
              <a:gd name="connsiteY96" fmla="*/ 3264017 h 4319011"/>
              <a:gd name="connsiteX97" fmla="*/ 894945 w 6877292"/>
              <a:gd name="connsiteY97" fmla="*/ 3332111 h 4319011"/>
              <a:gd name="connsiteX98" fmla="*/ 904673 w 6877292"/>
              <a:gd name="connsiteY98" fmla="*/ 3371022 h 4319011"/>
              <a:gd name="connsiteX99" fmla="*/ 914400 w 6877292"/>
              <a:gd name="connsiteY99" fmla="*/ 3419660 h 4319011"/>
              <a:gd name="connsiteX100" fmla="*/ 933856 w 6877292"/>
              <a:gd name="connsiteY100" fmla="*/ 3478026 h 4319011"/>
              <a:gd name="connsiteX101" fmla="*/ 953311 w 6877292"/>
              <a:gd name="connsiteY101" fmla="*/ 3536392 h 4319011"/>
              <a:gd name="connsiteX102" fmla="*/ 982494 w 6877292"/>
              <a:gd name="connsiteY102" fmla="*/ 3565575 h 4319011"/>
              <a:gd name="connsiteX103" fmla="*/ 1021405 w 6877292"/>
              <a:gd name="connsiteY103" fmla="*/ 3633668 h 4319011"/>
              <a:gd name="connsiteX104" fmla="*/ 1050588 w 6877292"/>
              <a:gd name="connsiteY104" fmla="*/ 3643396 h 4319011"/>
              <a:gd name="connsiteX105" fmla="*/ 1089498 w 6877292"/>
              <a:gd name="connsiteY105" fmla="*/ 3662851 h 4319011"/>
              <a:gd name="connsiteX106" fmla="*/ 1215958 w 6877292"/>
              <a:gd name="connsiteY106" fmla="*/ 3623941 h 4319011"/>
              <a:gd name="connsiteX107" fmla="*/ 1245141 w 6877292"/>
              <a:gd name="connsiteY107" fmla="*/ 3614213 h 4319011"/>
              <a:gd name="connsiteX108" fmla="*/ 1439694 w 6877292"/>
              <a:gd name="connsiteY108" fmla="*/ 3623941 h 4319011"/>
              <a:gd name="connsiteX109" fmla="*/ 1536971 w 6877292"/>
              <a:gd name="connsiteY109" fmla="*/ 3653124 h 4319011"/>
              <a:gd name="connsiteX110" fmla="*/ 1575881 w 6877292"/>
              <a:gd name="connsiteY110" fmla="*/ 3662851 h 4319011"/>
              <a:gd name="connsiteX111" fmla="*/ 1614792 w 6877292"/>
              <a:gd name="connsiteY111" fmla="*/ 3682307 h 4319011"/>
              <a:gd name="connsiteX112" fmla="*/ 1673158 w 6877292"/>
              <a:gd name="connsiteY112" fmla="*/ 3701762 h 4319011"/>
              <a:gd name="connsiteX113" fmla="*/ 1682885 w 6877292"/>
              <a:gd name="connsiteY113" fmla="*/ 3730945 h 4319011"/>
              <a:gd name="connsiteX114" fmla="*/ 1702341 w 6877292"/>
              <a:gd name="connsiteY114" fmla="*/ 3750400 h 4319011"/>
              <a:gd name="connsiteX115" fmla="*/ 1721796 w 6877292"/>
              <a:gd name="connsiteY115" fmla="*/ 3779583 h 4319011"/>
              <a:gd name="connsiteX116" fmla="*/ 1741251 w 6877292"/>
              <a:gd name="connsiteY116" fmla="*/ 3818494 h 4319011"/>
              <a:gd name="connsiteX117" fmla="*/ 1789890 w 6877292"/>
              <a:gd name="connsiteY117" fmla="*/ 3876860 h 4319011"/>
              <a:gd name="connsiteX118" fmla="*/ 1838528 w 6877292"/>
              <a:gd name="connsiteY118" fmla="*/ 3944953 h 4319011"/>
              <a:gd name="connsiteX119" fmla="*/ 1926077 w 6877292"/>
              <a:gd name="connsiteY119" fmla="*/ 4022775 h 4319011"/>
              <a:gd name="connsiteX120" fmla="*/ 1974715 w 6877292"/>
              <a:gd name="connsiteY120" fmla="*/ 4042230 h 4319011"/>
              <a:gd name="connsiteX121" fmla="*/ 2062264 w 6877292"/>
              <a:gd name="connsiteY121" fmla="*/ 4081141 h 4319011"/>
              <a:gd name="connsiteX122" fmla="*/ 2140085 w 6877292"/>
              <a:gd name="connsiteY122" fmla="*/ 4100596 h 4319011"/>
              <a:gd name="connsiteX123" fmla="*/ 2256817 w 6877292"/>
              <a:gd name="connsiteY123" fmla="*/ 4081141 h 4319011"/>
              <a:gd name="connsiteX124" fmla="*/ 2305456 w 6877292"/>
              <a:gd name="connsiteY124" fmla="*/ 4051958 h 4319011"/>
              <a:gd name="connsiteX125" fmla="*/ 2334639 w 6877292"/>
              <a:gd name="connsiteY125" fmla="*/ 4042230 h 4319011"/>
              <a:gd name="connsiteX126" fmla="*/ 2363822 w 6877292"/>
              <a:gd name="connsiteY126" fmla="*/ 4013047 h 4319011"/>
              <a:gd name="connsiteX127" fmla="*/ 2412460 w 6877292"/>
              <a:gd name="connsiteY127" fmla="*/ 3954681 h 4319011"/>
              <a:gd name="connsiteX128" fmla="*/ 2441643 w 6877292"/>
              <a:gd name="connsiteY128" fmla="*/ 3944953 h 4319011"/>
              <a:gd name="connsiteX129" fmla="*/ 2470826 w 6877292"/>
              <a:gd name="connsiteY129" fmla="*/ 3925498 h 4319011"/>
              <a:gd name="connsiteX130" fmla="*/ 2538919 w 6877292"/>
              <a:gd name="connsiteY130" fmla="*/ 3935226 h 4319011"/>
              <a:gd name="connsiteX131" fmla="*/ 2597285 w 6877292"/>
              <a:gd name="connsiteY131" fmla="*/ 3954681 h 4319011"/>
              <a:gd name="connsiteX132" fmla="*/ 2636196 w 6877292"/>
              <a:gd name="connsiteY132" fmla="*/ 3964409 h 4319011"/>
              <a:gd name="connsiteX133" fmla="*/ 2675107 w 6877292"/>
              <a:gd name="connsiteY133" fmla="*/ 3993592 h 4319011"/>
              <a:gd name="connsiteX134" fmla="*/ 2714017 w 6877292"/>
              <a:gd name="connsiteY134" fmla="*/ 4013047 h 4319011"/>
              <a:gd name="connsiteX135" fmla="*/ 2733473 w 6877292"/>
              <a:gd name="connsiteY135" fmla="*/ 4071413 h 4319011"/>
              <a:gd name="connsiteX136" fmla="*/ 2782111 w 6877292"/>
              <a:gd name="connsiteY136" fmla="*/ 4139507 h 4319011"/>
              <a:gd name="connsiteX137" fmla="*/ 2811294 w 6877292"/>
              <a:gd name="connsiteY137" fmla="*/ 4168690 h 4319011"/>
              <a:gd name="connsiteX138" fmla="*/ 2859932 w 6877292"/>
              <a:gd name="connsiteY138" fmla="*/ 4227056 h 4319011"/>
              <a:gd name="connsiteX139" fmla="*/ 2918298 w 6877292"/>
              <a:gd name="connsiteY139" fmla="*/ 4275694 h 4319011"/>
              <a:gd name="connsiteX140" fmla="*/ 2947481 w 6877292"/>
              <a:gd name="connsiteY140" fmla="*/ 4285422 h 4319011"/>
              <a:gd name="connsiteX141" fmla="*/ 3015575 w 6877292"/>
              <a:gd name="connsiteY141" fmla="*/ 4314605 h 4319011"/>
              <a:gd name="connsiteX142" fmla="*/ 3287949 w 6877292"/>
              <a:gd name="connsiteY142" fmla="*/ 4217328 h 4319011"/>
              <a:gd name="connsiteX143" fmla="*/ 3307405 w 6877292"/>
              <a:gd name="connsiteY143" fmla="*/ 4188145 h 4319011"/>
              <a:gd name="connsiteX144" fmla="*/ 3356043 w 6877292"/>
              <a:gd name="connsiteY144" fmla="*/ 4120051 h 4319011"/>
              <a:gd name="connsiteX145" fmla="*/ 3394954 w 6877292"/>
              <a:gd name="connsiteY145" fmla="*/ 4061685 h 4319011"/>
              <a:gd name="connsiteX146" fmla="*/ 3414409 w 6877292"/>
              <a:gd name="connsiteY146" fmla="*/ 4032502 h 4319011"/>
              <a:gd name="connsiteX147" fmla="*/ 3433864 w 6877292"/>
              <a:gd name="connsiteY147" fmla="*/ 4003319 h 4319011"/>
              <a:gd name="connsiteX148" fmla="*/ 3463047 w 6877292"/>
              <a:gd name="connsiteY148" fmla="*/ 3944953 h 4319011"/>
              <a:gd name="connsiteX149" fmla="*/ 3531141 w 6877292"/>
              <a:gd name="connsiteY149" fmla="*/ 3867132 h 4319011"/>
              <a:gd name="connsiteX150" fmla="*/ 3560324 w 6877292"/>
              <a:gd name="connsiteY150" fmla="*/ 3828222 h 4319011"/>
              <a:gd name="connsiteX151" fmla="*/ 3599234 w 6877292"/>
              <a:gd name="connsiteY151" fmla="*/ 3808766 h 4319011"/>
              <a:gd name="connsiteX152" fmla="*/ 3657600 w 6877292"/>
              <a:gd name="connsiteY152" fmla="*/ 3769856 h 4319011"/>
              <a:gd name="connsiteX153" fmla="*/ 3715966 w 6877292"/>
              <a:gd name="connsiteY153" fmla="*/ 3730945 h 4319011"/>
              <a:gd name="connsiteX154" fmla="*/ 3745149 w 6877292"/>
              <a:gd name="connsiteY154" fmla="*/ 3711490 h 4319011"/>
              <a:gd name="connsiteX155" fmla="*/ 3793788 w 6877292"/>
              <a:gd name="connsiteY155" fmla="*/ 3692034 h 4319011"/>
              <a:gd name="connsiteX156" fmla="*/ 3832698 w 6877292"/>
              <a:gd name="connsiteY156" fmla="*/ 3672579 h 4319011"/>
              <a:gd name="connsiteX157" fmla="*/ 3871609 w 6877292"/>
              <a:gd name="connsiteY157" fmla="*/ 3662851 h 4319011"/>
              <a:gd name="connsiteX158" fmla="*/ 3929975 w 6877292"/>
              <a:gd name="connsiteY158" fmla="*/ 3672579 h 4319011"/>
              <a:gd name="connsiteX159" fmla="*/ 3988341 w 6877292"/>
              <a:gd name="connsiteY159" fmla="*/ 3711490 h 4319011"/>
              <a:gd name="connsiteX160" fmla="*/ 3998068 w 6877292"/>
              <a:gd name="connsiteY160" fmla="*/ 3740673 h 4319011"/>
              <a:gd name="connsiteX161" fmla="*/ 4017524 w 6877292"/>
              <a:gd name="connsiteY161" fmla="*/ 3760128 h 4319011"/>
              <a:gd name="connsiteX162" fmla="*/ 4046707 w 6877292"/>
              <a:gd name="connsiteY162" fmla="*/ 3799039 h 4319011"/>
              <a:gd name="connsiteX163" fmla="*/ 4085617 w 6877292"/>
              <a:gd name="connsiteY163" fmla="*/ 3857405 h 4319011"/>
              <a:gd name="connsiteX164" fmla="*/ 4095345 w 6877292"/>
              <a:gd name="connsiteY164" fmla="*/ 3886587 h 4319011"/>
              <a:gd name="connsiteX165" fmla="*/ 4124528 w 6877292"/>
              <a:gd name="connsiteY165" fmla="*/ 3915770 h 4319011"/>
              <a:gd name="connsiteX166" fmla="*/ 4134256 w 6877292"/>
              <a:gd name="connsiteY166" fmla="*/ 3974136 h 4319011"/>
              <a:gd name="connsiteX167" fmla="*/ 4173166 w 6877292"/>
              <a:gd name="connsiteY167" fmla="*/ 4022775 h 4319011"/>
              <a:gd name="connsiteX168" fmla="*/ 4221805 w 6877292"/>
              <a:gd name="connsiteY168" fmla="*/ 4100596 h 4319011"/>
              <a:gd name="connsiteX169" fmla="*/ 4250988 w 6877292"/>
              <a:gd name="connsiteY169" fmla="*/ 4110324 h 4319011"/>
              <a:gd name="connsiteX170" fmla="*/ 4289898 w 6877292"/>
              <a:gd name="connsiteY170" fmla="*/ 4139507 h 4319011"/>
              <a:gd name="connsiteX171" fmla="*/ 4357992 w 6877292"/>
              <a:gd name="connsiteY171" fmla="*/ 4158962 h 4319011"/>
              <a:gd name="connsiteX172" fmla="*/ 4533090 w 6877292"/>
              <a:gd name="connsiteY172" fmla="*/ 4149234 h 4319011"/>
              <a:gd name="connsiteX173" fmla="*/ 4572000 w 6877292"/>
              <a:gd name="connsiteY173" fmla="*/ 4129779 h 4319011"/>
              <a:gd name="connsiteX174" fmla="*/ 4620639 w 6877292"/>
              <a:gd name="connsiteY174" fmla="*/ 4110324 h 4319011"/>
              <a:gd name="connsiteX175" fmla="*/ 4679005 w 6877292"/>
              <a:gd name="connsiteY175" fmla="*/ 4061685 h 4319011"/>
              <a:gd name="connsiteX176" fmla="*/ 4708188 w 6877292"/>
              <a:gd name="connsiteY176" fmla="*/ 4051958 h 4319011"/>
              <a:gd name="connsiteX177" fmla="*/ 4727643 w 6877292"/>
              <a:gd name="connsiteY177" fmla="*/ 4032502 h 4319011"/>
              <a:gd name="connsiteX178" fmla="*/ 4776281 w 6877292"/>
              <a:gd name="connsiteY178" fmla="*/ 3925498 h 4319011"/>
              <a:gd name="connsiteX179" fmla="*/ 4786009 w 6877292"/>
              <a:gd name="connsiteY179" fmla="*/ 3876860 h 4319011"/>
              <a:gd name="connsiteX180" fmla="*/ 4795736 w 6877292"/>
              <a:gd name="connsiteY180" fmla="*/ 3847677 h 4319011"/>
              <a:gd name="connsiteX181" fmla="*/ 4805464 w 6877292"/>
              <a:gd name="connsiteY181" fmla="*/ 3808766 h 4319011"/>
              <a:gd name="connsiteX182" fmla="*/ 4844375 w 6877292"/>
              <a:gd name="connsiteY182" fmla="*/ 3711490 h 4319011"/>
              <a:gd name="connsiteX183" fmla="*/ 4863830 w 6877292"/>
              <a:gd name="connsiteY183" fmla="*/ 3653124 h 4319011"/>
              <a:gd name="connsiteX184" fmla="*/ 4873558 w 6877292"/>
              <a:gd name="connsiteY184" fmla="*/ 3623941 h 4319011"/>
              <a:gd name="connsiteX185" fmla="*/ 4893013 w 6877292"/>
              <a:gd name="connsiteY185" fmla="*/ 3546119 h 4319011"/>
              <a:gd name="connsiteX186" fmla="*/ 4931924 w 6877292"/>
              <a:gd name="connsiteY186" fmla="*/ 3468298 h 4319011"/>
              <a:gd name="connsiteX187" fmla="*/ 4980562 w 6877292"/>
              <a:gd name="connsiteY187" fmla="*/ 3409932 h 4319011"/>
              <a:gd name="connsiteX188" fmla="*/ 5009745 w 6877292"/>
              <a:gd name="connsiteY188" fmla="*/ 3400205 h 4319011"/>
              <a:gd name="connsiteX189" fmla="*/ 5048656 w 6877292"/>
              <a:gd name="connsiteY189" fmla="*/ 3380749 h 4319011"/>
              <a:gd name="connsiteX190" fmla="*/ 5097294 w 6877292"/>
              <a:gd name="connsiteY190" fmla="*/ 3371022 h 4319011"/>
              <a:gd name="connsiteX191" fmla="*/ 5155660 w 6877292"/>
              <a:gd name="connsiteY191" fmla="*/ 3351566 h 4319011"/>
              <a:gd name="connsiteX192" fmla="*/ 5321030 w 6877292"/>
              <a:gd name="connsiteY192" fmla="*/ 3371022 h 4319011"/>
              <a:gd name="connsiteX193" fmla="*/ 5437762 w 6877292"/>
              <a:gd name="connsiteY193" fmla="*/ 3409932 h 4319011"/>
              <a:gd name="connsiteX194" fmla="*/ 5476673 w 6877292"/>
              <a:gd name="connsiteY194" fmla="*/ 3429387 h 4319011"/>
              <a:gd name="connsiteX195" fmla="*/ 5564222 w 6877292"/>
              <a:gd name="connsiteY195" fmla="*/ 3448843 h 4319011"/>
              <a:gd name="connsiteX196" fmla="*/ 5612860 w 6877292"/>
              <a:gd name="connsiteY196" fmla="*/ 3478026 h 4319011"/>
              <a:gd name="connsiteX197" fmla="*/ 5690681 w 6877292"/>
              <a:gd name="connsiteY197" fmla="*/ 3497481 h 4319011"/>
              <a:gd name="connsiteX198" fmla="*/ 5768502 w 6877292"/>
              <a:gd name="connsiteY198" fmla="*/ 3526664 h 4319011"/>
              <a:gd name="connsiteX199" fmla="*/ 5846324 w 6877292"/>
              <a:gd name="connsiteY199" fmla="*/ 3546119 h 4319011"/>
              <a:gd name="connsiteX200" fmla="*/ 5933873 w 6877292"/>
              <a:gd name="connsiteY200" fmla="*/ 3575302 h 4319011"/>
              <a:gd name="connsiteX201" fmla="*/ 5963056 w 6877292"/>
              <a:gd name="connsiteY201" fmla="*/ 3594758 h 4319011"/>
              <a:gd name="connsiteX202" fmla="*/ 6011694 w 6877292"/>
              <a:gd name="connsiteY202" fmla="*/ 3604485 h 4319011"/>
              <a:gd name="connsiteX203" fmla="*/ 6517532 w 6877292"/>
              <a:gd name="connsiteY203" fmla="*/ 3585030 h 4319011"/>
              <a:gd name="connsiteX204" fmla="*/ 6556443 w 6877292"/>
              <a:gd name="connsiteY204" fmla="*/ 3565575 h 4319011"/>
              <a:gd name="connsiteX205" fmla="*/ 6634264 w 6877292"/>
              <a:gd name="connsiteY205" fmla="*/ 3546119 h 4319011"/>
              <a:gd name="connsiteX206" fmla="*/ 6692630 w 6877292"/>
              <a:gd name="connsiteY206" fmla="*/ 3507209 h 4319011"/>
              <a:gd name="connsiteX207" fmla="*/ 6721813 w 6877292"/>
              <a:gd name="connsiteY207" fmla="*/ 3478026 h 4319011"/>
              <a:gd name="connsiteX208" fmla="*/ 6760724 w 6877292"/>
              <a:gd name="connsiteY208" fmla="*/ 3409932 h 4319011"/>
              <a:gd name="connsiteX209" fmla="*/ 6789907 w 6877292"/>
              <a:gd name="connsiteY209" fmla="*/ 3380749 h 4319011"/>
              <a:gd name="connsiteX210" fmla="*/ 6819090 w 6877292"/>
              <a:gd name="connsiteY210" fmla="*/ 3312656 h 4319011"/>
              <a:gd name="connsiteX211" fmla="*/ 6838545 w 6877292"/>
              <a:gd name="connsiteY211" fmla="*/ 3293200 h 4319011"/>
              <a:gd name="connsiteX212" fmla="*/ 6848273 w 6877292"/>
              <a:gd name="connsiteY212" fmla="*/ 3244562 h 4319011"/>
              <a:gd name="connsiteX213" fmla="*/ 6858000 w 6877292"/>
              <a:gd name="connsiteY213" fmla="*/ 3205651 h 4319011"/>
              <a:gd name="connsiteX214" fmla="*/ 6819090 w 6877292"/>
              <a:gd name="connsiteY214" fmla="*/ 2894366 h 4319011"/>
              <a:gd name="connsiteX215" fmla="*/ 6809362 w 6877292"/>
              <a:gd name="connsiteY215" fmla="*/ 2845728 h 4319011"/>
              <a:gd name="connsiteX216" fmla="*/ 6770451 w 6877292"/>
              <a:gd name="connsiteY216" fmla="*/ 2797090 h 4319011"/>
              <a:gd name="connsiteX217" fmla="*/ 6731541 w 6877292"/>
              <a:gd name="connsiteY217" fmla="*/ 2748451 h 4319011"/>
              <a:gd name="connsiteX218" fmla="*/ 6702358 w 6877292"/>
              <a:gd name="connsiteY218" fmla="*/ 2738724 h 4319011"/>
              <a:gd name="connsiteX219" fmla="*/ 6663447 w 6877292"/>
              <a:gd name="connsiteY219" fmla="*/ 2709541 h 4319011"/>
              <a:gd name="connsiteX220" fmla="*/ 6605081 w 6877292"/>
              <a:gd name="connsiteY220" fmla="*/ 2680358 h 4319011"/>
              <a:gd name="connsiteX221" fmla="*/ 6566171 w 6877292"/>
              <a:gd name="connsiteY221" fmla="*/ 2641447 h 4319011"/>
              <a:gd name="connsiteX222" fmla="*/ 6488349 w 6877292"/>
              <a:gd name="connsiteY222" fmla="*/ 2602536 h 4319011"/>
              <a:gd name="connsiteX223" fmla="*/ 6449439 w 6877292"/>
              <a:gd name="connsiteY223" fmla="*/ 2573353 h 4319011"/>
              <a:gd name="connsiteX224" fmla="*/ 6391073 w 6877292"/>
              <a:gd name="connsiteY224" fmla="*/ 2534443 h 4319011"/>
              <a:gd name="connsiteX225" fmla="*/ 6322979 w 6877292"/>
              <a:gd name="connsiteY225" fmla="*/ 2456622 h 4319011"/>
              <a:gd name="connsiteX226" fmla="*/ 6303524 w 6877292"/>
              <a:gd name="connsiteY226" fmla="*/ 2378800 h 4319011"/>
              <a:gd name="connsiteX227" fmla="*/ 6284068 w 6877292"/>
              <a:gd name="connsiteY227" fmla="*/ 2300979 h 4319011"/>
              <a:gd name="connsiteX228" fmla="*/ 6303524 w 6877292"/>
              <a:gd name="connsiteY228" fmla="*/ 2038332 h 4319011"/>
              <a:gd name="connsiteX229" fmla="*/ 6313251 w 6877292"/>
              <a:gd name="connsiteY229" fmla="*/ 2009149 h 4319011"/>
              <a:gd name="connsiteX230" fmla="*/ 6322979 w 6877292"/>
              <a:gd name="connsiteY230" fmla="*/ 1960511 h 4319011"/>
              <a:gd name="connsiteX231" fmla="*/ 6352162 w 6877292"/>
              <a:gd name="connsiteY231" fmla="*/ 1872962 h 4319011"/>
              <a:gd name="connsiteX232" fmla="*/ 6410528 w 6877292"/>
              <a:gd name="connsiteY232" fmla="*/ 1804868 h 4319011"/>
              <a:gd name="connsiteX233" fmla="*/ 6468894 w 6877292"/>
              <a:gd name="connsiteY233" fmla="*/ 1717319 h 4319011"/>
              <a:gd name="connsiteX234" fmla="*/ 6478622 w 6877292"/>
              <a:gd name="connsiteY234" fmla="*/ 1688136 h 4319011"/>
              <a:gd name="connsiteX235" fmla="*/ 6527260 w 6877292"/>
              <a:gd name="connsiteY235" fmla="*/ 1629770 h 4319011"/>
              <a:gd name="connsiteX236" fmla="*/ 6566171 w 6877292"/>
              <a:gd name="connsiteY236" fmla="*/ 1571405 h 4319011"/>
              <a:gd name="connsiteX237" fmla="*/ 6595354 w 6877292"/>
              <a:gd name="connsiteY237" fmla="*/ 1522766 h 4319011"/>
              <a:gd name="connsiteX238" fmla="*/ 6624536 w 6877292"/>
              <a:gd name="connsiteY238" fmla="*/ 1474128 h 4319011"/>
              <a:gd name="connsiteX239" fmla="*/ 6653719 w 6877292"/>
              <a:gd name="connsiteY239" fmla="*/ 1435217 h 4319011"/>
              <a:gd name="connsiteX240" fmla="*/ 6721813 w 6877292"/>
              <a:gd name="connsiteY240" fmla="*/ 1337941 h 4319011"/>
              <a:gd name="connsiteX241" fmla="*/ 6760724 w 6877292"/>
              <a:gd name="connsiteY241" fmla="*/ 1279575 h 4319011"/>
              <a:gd name="connsiteX242" fmla="*/ 6770451 w 6877292"/>
              <a:gd name="connsiteY242" fmla="*/ 1250392 h 4319011"/>
              <a:gd name="connsiteX243" fmla="*/ 6809362 w 6877292"/>
              <a:gd name="connsiteY243" fmla="*/ 1153115 h 4319011"/>
              <a:gd name="connsiteX244" fmla="*/ 6848273 w 6877292"/>
              <a:gd name="connsiteY244" fmla="*/ 1046111 h 4319011"/>
              <a:gd name="connsiteX245" fmla="*/ 6819090 w 6877292"/>
              <a:gd name="connsiteY245" fmla="*/ 851558 h 4319011"/>
              <a:gd name="connsiteX246" fmla="*/ 6760724 w 6877292"/>
              <a:gd name="connsiteY246" fmla="*/ 802919 h 4319011"/>
              <a:gd name="connsiteX247" fmla="*/ 6741268 w 6877292"/>
              <a:gd name="connsiteY247" fmla="*/ 783464 h 4319011"/>
              <a:gd name="connsiteX248" fmla="*/ 6673175 w 6877292"/>
              <a:gd name="connsiteY248" fmla="*/ 734826 h 4319011"/>
              <a:gd name="connsiteX249" fmla="*/ 6605081 w 6877292"/>
              <a:gd name="connsiteY249" fmla="*/ 705643 h 4319011"/>
              <a:gd name="connsiteX250" fmla="*/ 6556443 w 6877292"/>
              <a:gd name="connsiteY250" fmla="*/ 686187 h 4319011"/>
              <a:gd name="connsiteX251" fmla="*/ 6498077 w 6877292"/>
              <a:gd name="connsiteY251" fmla="*/ 666732 h 4319011"/>
              <a:gd name="connsiteX252" fmla="*/ 6459166 w 6877292"/>
              <a:gd name="connsiteY252" fmla="*/ 647277 h 4319011"/>
              <a:gd name="connsiteX253" fmla="*/ 6225702 w 6877292"/>
              <a:gd name="connsiteY253" fmla="*/ 637549 h 4319011"/>
              <a:gd name="connsiteX254" fmla="*/ 6138154 w 6877292"/>
              <a:gd name="connsiteY254" fmla="*/ 608366 h 4319011"/>
              <a:gd name="connsiteX255" fmla="*/ 6099243 w 6877292"/>
              <a:gd name="connsiteY255" fmla="*/ 588911 h 4319011"/>
              <a:gd name="connsiteX256" fmla="*/ 6060332 w 6877292"/>
              <a:gd name="connsiteY256" fmla="*/ 579183 h 4319011"/>
              <a:gd name="connsiteX257" fmla="*/ 6021422 w 6877292"/>
              <a:gd name="connsiteY257" fmla="*/ 550000 h 4319011"/>
              <a:gd name="connsiteX258" fmla="*/ 5982511 w 6877292"/>
              <a:gd name="connsiteY258" fmla="*/ 491634 h 4319011"/>
              <a:gd name="connsiteX259" fmla="*/ 5953328 w 6877292"/>
              <a:gd name="connsiteY259" fmla="*/ 423541 h 4319011"/>
              <a:gd name="connsiteX260" fmla="*/ 5924145 w 6877292"/>
              <a:gd name="connsiteY260" fmla="*/ 335992 h 4319011"/>
              <a:gd name="connsiteX261" fmla="*/ 5914417 w 6877292"/>
              <a:gd name="connsiteY261" fmla="*/ 297081 h 4319011"/>
              <a:gd name="connsiteX262" fmla="*/ 5856051 w 6877292"/>
              <a:gd name="connsiteY262" fmla="*/ 219260 h 4319011"/>
              <a:gd name="connsiteX263" fmla="*/ 5817141 w 6877292"/>
              <a:gd name="connsiteY263" fmla="*/ 160894 h 4319011"/>
              <a:gd name="connsiteX264" fmla="*/ 5797685 w 6877292"/>
              <a:gd name="connsiteY264" fmla="*/ 131711 h 4319011"/>
              <a:gd name="connsiteX265" fmla="*/ 5768502 w 6877292"/>
              <a:gd name="connsiteY265" fmla="*/ 112256 h 4319011"/>
              <a:gd name="connsiteX266" fmla="*/ 5729592 w 6877292"/>
              <a:gd name="connsiteY266" fmla="*/ 83073 h 4319011"/>
              <a:gd name="connsiteX267" fmla="*/ 5690681 w 6877292"/>
              <a:gd name="connsiteY267" fmla="*/ 73345 h 4319011"/>
              <a:gd name="connsiteX268" fmla="*/ 5632315 w 6877292"/>
              <a:gd name="connsiteY268" fmla="*/ 53890 h 4319011"/>
              <a:gd name="connsiteX269" fmla="*/ 5583677 w 6877292"/>
              <a:gd name="connsiteY269" fmla="*/ 44162 h 4319011"/>
              <a:gd name="connsiteX270" fmla="*/ 5505856 w 6877292"/>
              <a:gd name="connsiteY270" fmla="*/ 14979 h 4319011"/>
              <a:gd name="connsiteX271" fmla="*/ 5476673 w 6877292"/>
              <a:gd name="connsiteY271" fmla="*/ 5251 h 4319011"/>
              <a:gd name="connsiteX272" fmla="*/ 5165388 w 6877292"/>
              <a:gd name="connsiteY272" fmla="*/ 24707 h 4319011"/>
              <a:gd name="connsiteX273" fmla="*/ 5136205 w 6877292"/>
              <a:gd name="connsiteY273" fmla="*/ 44162 h 4319011"/>
              <a:gd name="connsiteX274" fmla="*/ 5038928 w 6877292"/>
              <a:gd name="connsiteY274" fmla="*/ 73345 h 4319011"/>
              <a:gd name="connsiteX275" fmla="*/ 4941651 w 6877292"/>
              <a:gd name="connsiteY275" fmla="*/ 131711 h 4319011"/>
              <a:gd name="connsiteX276" fmla="*/ 4922196 w 6877292"/>
              <a:gd name="connsiteY276" fmla="*/ 160894 h 4319011"/>
              <a:gd name="connsiteX277" fmla="*/ 4893013 w 6877292"/>
              <a:gd name="connsiteY277" fmla="*/ 199805 h 4319011"/>
              <a:gd name="connsiteX278" fmla="*/ 4873558 w 6877292"/>
              <a:gd name="connsiteY278" fmla="*/ 228987 h 4319011"/>
              <a:gd name="connsiteX279" fmla="*/ 4854102 w 6877292"/>
              <a:gd name="connsiteY279" fmla="*/ 248443 h 4319011"/>
              <a:gd name="connsiteX280" fmla="*/ 4834647 w 6877292"/>
              <a:gd name="connsiteY280" fmla="*/ 287353 h 4319011"/>
              <a:gd name="connsiteX281" fmla="*/ 4824919 w 6877292"/>
              <a:gd name="connsiteY281" fmla="*/ 316536 h 4319011"/>
              <a:gd name="connsiteX282" fmla="*/ 4805464 w 6877292"/>
              <a:gd name="connsiteY282" fmla="*/ 335992 h 4319011"/>
              <a:gd name="connsiteX283" fmla="*/ 4786009 w 6877292"/>
              <a:gd name="connsiteY283" fmla="*/ 374902 h 4319011"/>
              <a:gd name="connsiteX284" fmla="*/ 4756826 w 6877292"/>
              <a:gd name="connsiteY284" fmla="*/ 413813 h 4319011"/>
              <a:gd name="connsiteX285" fmla="*/ 4708188 w 6877292"/>
              <a:gd name="connsiteY285" fmla="*/ 491634 h 4319011"/>
              <a:gd name="connsiteX286" fmla="*/ 4659549 w 6877292"/>
              <a:gd name="connsiteY286" fmla="*/ 579183 h 4319011"/>
              <a:gd name="connsiteX287" fmla="*/ 4640094 w 6877292"/>
              <a:gd name="connsiteY287" fmla="*/ 598639 h 4319011"/>
              <a:gd name="connsiteX288" fmla="*/ 4620639 w 6877292"/>
              <a:gd name="connsiteY288" fmla="*/ 637549 h 4319011"/>
              <a:gd name="connsiteX289" fmla="*/ 4591456 w 6877292"/>
              <a:gd name="connsiteY289" fmla="*/ 666732 h 4319011"/>
              <a:gd name="connsiteX290" fmla="*/ 4513634 w 6877292"/>
              <a:gd name="connsiteY290" fmla="*/ 734826 h 4319011"/>
              <a:gd name="connsiteX291" fmla="*/ 4455268 w 6877292"/>
              <a:gd name="connsiteY291" fmla="*/ 744553 h 4319011"/>
              <a:gd name="connsiteX292" fmla="*/ 4367719 w 6877292"/>
              <a:gd name="connsiteY292" fmla="*/ 734826 h 4319011"/>
              <a:gd name="connsiteX293" fmla="*/ 4338536 w 6877292"/>
              <a:gd name="connsiteY293" fmla="*/ 715370 h 4319011"/>
              <a:gd name="connsiteX294" fmla="*/ 4289898 w 6877292"/>
              <a:gd name="connsiteY294" fmla="*/ 695915 h 4319011"/>
              <a:gd name="connsiteX295" fmla="*/ 4250988 w 6877292"/>
              <a:gd name="connsiteY295" fmla="*/ 676460 h 4319011"/>
              <a:gd name="connsiteX296" fmla="*/ 4173166 w 6877292"/>
              <a:gd name="connsiteY296" fmla="*/ 657005 h 4319011"/>
              <a:gd name="connsiteX297" fmla="*/ 4134256 w 6877292"/>
              <a:gd name="connsiteY297" fmla="*/ 637549 h 4319011"/>
              <a:gd name="connsiteX298" fmla="*/ 4105073 w 6877292"/>
              <a:gd name="connsiteY298" fmla="*/ 618094 h 4319011"/>
              <a:gd name="connsiteX299" fmla="*/ 4036979 w 6877292"/>
              <a:gd name="connsiteY299" fmla="*/ 598639 h 4319011"/>
              <a:gd name="connsiteX300" fmla="*/ 4017524 w 6877292"/>
              <a:gd name="connsiteY300" fmla="*/ 579183 h 4319011"/>
              <a:gd name="connsiteX301" fmla="*/ 3959158 w 6877292"/>
              <a:gd name="connsiteY301" fmla="*/ 569456 h 4319011"/>
              <a:gd name="connsiteX302" fmla="*/ 3929975 w 6877292"/>
              <a:gd name="connsiteY302" fmla="*/ 559728 h 4319011"/>
              <a:gd name="connsiteX303" fmla="*/ 3813243 w 6877292"/>
              <a:gd name="connsiteY303" fmla="*/ 569456 h 4319011"/>
              <a:gd name="connsiteX304" fmla="*/ 3754877 w 6877292"/>
              <a:gd name="connsiteY304" fmla="*/ 588911 h 4319011"/>
              <a:gd name="connsiteX305" fmla="*/ 3725694 w 6877292"/>
              <a:gd name="connsiteY305" fmla="*/ 598639 h 4319011"/>
              <a:gd name="connsiteX306" fmla="*/ 3677056 w 6877292"/>
              <a:gd name="connsiteY306" fmla="*/ 657005 h 4319011"/>
              <a:gd name="connsiteX307" fmla="*/ 3638145 w 6877292"/>
              <a:gd name="connsiteY307" fmla="*/ 822375 h 4319011"/>
              <a:gd name="connsiteX308" fmla="*/ 3677056 w 6877292"/>
              <a:gd name="connsiteY308" fmla="*/ 822375 h 431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6877292" h="4319011">
                <a:moveTo>
                  <a:pt x="3677056" y="822375"/>
                </a:moveTo>
                <a:cubicBezTo>
                  <a:pt x="3678677" y="823996"/>
                  <a:pt x="3658127" y="832102"/>
                  <a:pt x="3647873" y="832102"/>
                </a:cubicBezTo>
                <a:cubicBezTo>
                  <a:pt x="3635249" y="832102"/>
                  <a:pt x="3499618" y="814787"/>
                  <a:pt x="3482502" y="812647"/>
                </a:cubicBezTo>
                <a:cubicBezTo>
                  <a:pt x="3466289" y="806162"/>
                  <a:pt x="3449821" y="800284"/>
                  <a:pt x="3433864" y="793192"/>
                </a:cubicBezTo>
                <a:cubicBezTo>
                  <a:pt x="3361742" y="761137"/>
                  <a:pt x="3425711" y="783987"/>
                  <a:pt x="3365771" y="764009"/>
                </a:cubicBezTo>
                <a:cubicBezTo>
                  <a:pt x="3346316" y="744554"/>
                  <a:pt x="3323913" y="727654"/>
                  <a:pt x="3307405" y="705643"/>
                </a:cubicBezTo>
                <a:cubicBezTo>
                  <a:pt x="3297677" y="692673"/>
                  <a:pt x="3289068" y="678783"/>
                  <a:pt x="3278222" y="666732"/>
                </a:cubicBezTo>
                <a:cubicBezTo>
                  <a:pt x="3259816" y="646281"/>
                  <a:pt x="3239311" y="627821"/>
                  <a:pt x="3219856" y="608366"/>
                </a:cubicBezTo>
                <a:lnTo>
                  <a:pt x="3200400" y="588911"/>
                </a:lnTo>
                <a:cubicBezTo>
                  <a:pt x="3197158" y="579183"/>
                  <a:pt x="3195949" y="568521"/>
                  <a:pt x="3190673" y="559728"/>
                </a:cubicBezTo>
                <a:cubicBezTo>
                  <a:pt x="3185954" y="551864"/>
                  <a:pt x="3178379" y="546002"/>
                  <a:pt x="3171217" y="540273"/>
                </a:cubicBezTo>
                <a:cubicBezTo>
                  <a:pt x="3144275" y="518720"/>
                  <a:pt x="3143677" y="521365"/>
                  <a:pt x="3112851" y="511090"/>
                </a:cubicBezTo>
                <a:cubicBezTo>
                  <a:pt x="3094754" y="492992"/>
                  <a:pt x="3088758" y="484451"/>
                  <a:pt x="3064213" y="472179"/>
                </a:cubicBezTo>
                <a:cubicBezTo>
                  <a:pt x="3055042" y="467593"/>
                  <a:pt x="3044365" y="466694"/>
                  <a:pt x="3035030" y="462451"/>
                </a:cubicBezTo>
                <a:cubicBezTo>
                  <a:pt x="3008627" y="450450"/>
                  <a:pt x="2957209" y="423541"/>
                  <a:pt x="2957209" y="423541"/>
                </a:cubicBezTo>
                <a:cubicBezTo>
                  <a:pt x="2854906" y="449115"/>
                  <a:pt x="2898931" y="442648"/>
                  <a:pt x="2704290" y="413813"/>
                </a:cubicBezTo>
                <a:cubicBezTo>
                  <a:pt x="2665501" y="408067"/>
                  <a:pt x="2656317" y="391959"/>
                  <a:pt x="2626468" y="374902"/>
                </a:cubicBezTo>
                <a:cubicBezTo>
                  <a:pt x="2613878" y="367707"/>
                  <a:pt x="2599624" y="363491"/>
                  <a:pt x="2587558" y="355447"/>
                </a:cubicBezTo>
                <a:cubicBezTo>
                  <a:pt x="2579927" y="350360"/>
                  <a:pt x="2575439" y="341495"/>
                  <a:pt x="2568102" y="335992"/>
                </a:cubicBezTo>
                <a:cubicBezTo>
                  <a:pt x="2549396" y="321963"/>
                  <a:pt x="2529191" y="310051"/>
                  <a:pt x="2509736" y="297081"/>
                </a:cubicBezTo>
                <a:lnTo>
                  <a:pt x="2451371" y="258170"/>
                </a:lnTo>
                <a:lnTo>
                  <a:pt x="2422188" y="238715"/>
                </a:lnTo>
                <a:cubicBezTo>
                  <a:pt x="2412460" y="232230"/>
                  <a:pt x="2403462" y="224488"/>
                  <a:pt x="2393005" y="219260"/>
                </a:cubicBezTo>
                <a:cubicBezTo>
                  <a:pt x="2380035" y="212775"/>
                  <a:pt x="2367423" y="205517"/>
                  <a:pt x="2354094" y="199805"/>
                </a:cubicBezTo>
                <a:cubicBezTo>
                  <a:pt x="2344669" y="195766"/>
                  <a:pt x="2334082" y="194663"/>
                  <a:pt x="2324911" y="190077"/>
                </a:cubicBezTo>
                <a:cubicBezTo>
                  <a:pt x="2249481" y="152362"/>
                  <a:pt x="2339898" y="185346"/>
                  <a:pt x="2266545" y="160894"/>
                </a:cubicBezTo>
                <a:cubicBezTo>
                  <a:pt x="2230877" y="164137"/>
                  <a:pt x="2195042" y="165889"/>
                  <a:pt x="2159541" y="170622"/>
                </a:cubicBezTo>
                <a:cubicBezTo>
                  <a:pt x="2146289" y="172389"/>
                  <a:pt x="2131967" y="173263"/>
                  <a:pt x="2120630" y="180349"/>
                </a:cubicBezTo>
                <a:cubicBezTo>
                  <a:pt x="2105075" y="190071"/>
                  <a:pt x="2081719" y="219260"/>
                  <a:pt x="2081719" y="219260"/>
                </a:cubicBezTo>
                <a:cubicBezTo>
                  <a:pt x="2046248" y="325679"/>
                  <a:pt x="2102817" y="164494"/>
                  <a:pt x="2052536" y="277626"/>
                </a:cubicBezTo>
                <a:cubicBezTo>
                  <a:pt x="2044207" y="296366"/>
                  <a:pt x="2042252" y="317649"/>
                  <a:pt x="2033081" y="335992"/>
                </a:cubicBezTo>
                <a:cubicBezTo>
                  <a:pt x="2026596" y="348962"/>
                  <a:pt x="2020820" y="362312"/>
                  <a:pt x="2013626" y="374902"/>
                </a:cubicBezTo>
                <a:cubicBezTo>
                  <a:pt x="2007826" y="385053"/>
                  <a:pt x="1999399" y="393628"/>
                  <a:pt x="1994171" y="404085"/>
                </a:cubicBezTo>
                <a:cubicBezTo>
                  <a:pt x="1989585" y="413256"/>
                  <a:pt x="1989719" y="424475"/>
                  <a:pt x="1984443" y="433268"/>
                </a:cubicBezTo>
                <a:cubicBezTo>
                  <a:pt x="1979724" y="441132"/>
                  <a:pt x="1970717" y="445562"/>
                  <a:pt x="1964988" y="452724"/>
                </a:cubicBezTo>
                <a:cubicBezTo>
                  <a:pt x="1940914" y="482817"/>
                  <a:pt x="1948818" y="492337"/>
                  <a:pt x="1906622" y="511090"/>
                </a:cubicBezTo>
                <a:cubicBezTo>
                  <a:pt x="1898469" y="514713"/>
                  <a:pt x="1802923" y="529994"/>
                  <a:pt x="1799617" y="530545"/>
                </a:cubicBezTo>
                <a:cubicBezTo>
                  <a:pt x="1734766" y="524060"/>
                  <a:pt x="1669735" y="519174"/>
                  <a:pt x="1605064" y="511090"/>
                </a:cubicBezTo>
                <a:cubicBezTo>
                  <a:pt x="1581547" y="508150"/>
                  <a:pt x="1524707" y="487547"/>
                  <a:pt x="1507788" y="481907"/>
                </a:cubicBezTo>
                <a:cubicBezTo>
                  <a:pt x="1465916" y="467950"/>
                  <a:pt x="1488560" y="474668"/>
                  <a:pt x="1439694" y="462451"/>
                </a:cubicBezTo>
                <a:cubicBezTo>
                  <a:pt x="1371600" y="468936"/>
                  <a:pt x="1303076" y="471883"/>
                  <a:pt x="1235413" y="481907"/>
                </a:cubicBezTo>
                <a:cubicBezTo>
                  <a:pt x="1215127" y="484912"/>
                  <a:pt x="1196942" y="496388"/>
                  <a:pt x="1177047" y="501362"/>
                </a:cubicBezTo>
                <a:lnTo>
                  <a:pt x="1138136" y="511090"/>
                </a:lnTo>
                <a:cubicBezTo>
                  <a:pt x="1119089" y="530137"/>
                  <a:pt x="1082913" y="559954"/>
                  <a:pt x="1070043" y="588911"/>
                </a:cubicBezTo>
                <a:cubicBezTo>
                  <a:pt x="1061714" y="607651"/>
                  <a:pt x="1057073" y="627822"/>
                  <a:pt x="1050588" y="647277"/>
                </a:cubicBezTo>
                <a:cubicBezTo>
                  <a:pt x="1047345" y="657005"/>
                  <a:pt x="1045446" y="667289"/>
                  <a:pt x="1040860" y="676460"/>
                </a:cubicBezTo>
                <a:cubicBezTo>
                  <a:pt x="1016819" y="724541"/>
                  <a:pt x="1025991" y="701613"/>
                  <a:pt x="1011677" y="744553"/>
                </a:cubicBezTo>
                <a:cubicBezTo>
                  <a:pt x="1008434" y="776979"/>
                  <a:pt x="1008340" y="809875"/>
                  <a:pt x="1001949" y="841830"/>
                </a:cubicBezTo>
                <a:cubicBezTo>
                  <a:pt x="998525" y="858952"/>
                  <a:pt x="988016" y="873903"/>
                  <a:pt x="982494" y="890468"/>
                </a:cubicBezTo>
                <a:cubicBezTo>
                  <a:pt x="978266" y="903151"/>
                  <a:pt x="977460" y="916861"/>
                  <a:pt x="972766" y="929379"/>
                </a:cubicBezTo>
                <a:cubicBezTo>
                  <a:pt x="967674" y="942957"/>
                  <a:pt x="960505" y="955699"/>
                  <a:pt x="953311" y="968290"/>
                </a:cubicBezTo>
                <a:cubicBezTo>
                  <a:pt x="941885" y="988285"/>
                  <a:pt x="931833" y="1002400"/>
                  <a:pt x="914400" y="1016928"/>
                </a:cubicBezTo>
                <a:cubicBezTo>
                  <a:pt x="901945" y="1027307"/>
                  <a:pt x="890965" y="1041275"/>
                  <a:pt x="875490" y="1046111"/>
                </a:cubicBezTo>
                <a:cubicBezTo>
                  <a:pt x="749406" y="1085512"/>
                  <a:pt x="344873" y="1075192"/>
                  <a:pt x="340468" y="1075294"/>
                </a:cubicBezTo>
                <a:cubicBezTo>
                  <a:pt x="330740" y="1078537"/>
                  <a:pt x="321144" y="1082205"/>
                  <a:pt x="311285" y="1085022"/>
                </a:cubicBezTo>
                <a:cubicBezTo>
                  <a:pt x="298430" y="1088695"/>
                  <a:pt x="284663" y="1089483"/>
                  <a:pt x="272375" y="1094749"/>
                </a:cubicBezTo>
                <a:cubicBezTo>
                  <a:pt x="261629" y="1099354"/>
                  <a:pt x="252920" y="1107720"/>
                  <a:pt x="243192" y="1114205"/>
                </a:cubicBezTo>
                <a:lnTo>
                  <a:pt x="204281" y="1172570"/>
                </a:lnTo>
                <a:lnTo>
                  <a:pt x="184826" y="1201753"/>
                </a:lnTo>
                <a:cubicBezTo>
                  <a:pt x="181583" y="1217966"/>
                  <a:pt x="180327" y="1234706"/>
                  <a:pt x="175098" y="1250392"/>
                </a:cubicBezTo>
                <a:cubicBezTo>
                  <a:pt x="170512" y="1264149"/>
                  <a:pt x="160735" y="1275724"/>
                  <a:pt x="155643" y="1289302"/>
                </a:cubicBezTo>
                <a:cubicBezTo>
                  <a:pt x="150949" y="1301820"/>
                  <a:pt x="149158" y="1315243"/>
                  <a:pt x="145915" y="1328213"/>
                </a:cubicBezTo>
                <a:cubicBezTo>
                  <a:pt x="149158" y="1347668"/>
                  <a:pt x="150224" y="1367614"/>
                  <a:pt x="155643" y="1386579"/>
                </a:cubicBezTo>
                <a:cubicBezTo>
                  <a:pt x="163254" y="1413217"/>
                  <a:pt x="175508" y="1438310"/>
                  <a:pt x="184826" y="1464400"/>
                </a:cubicBezTo>
                <a:cubicBezTo>
                  <a:pt x="207265" y="1527229"/>
                  <a:pt x="202069" y="1511704"/>
                  <a:pt x="214009" y="1571405"/>
                </a:cubicBezTo>
                <a:cubicBezTo>
                  <a:pt x="208575" y="1663775"/>
                  <a:pt x="233856" y="1708757"/>
                  <a:pt x="184826" y="1765958"/>
                </a:cubicBezTo>
                <a:cubicBezTo>
                  <a:pt x="172889" y="1779885"/>
                  <a:pt x="160841" y="1794207"/>
                  <a:pt x="145915" y="1804868"/>
                </a:cubicBezTo>
                <a:cubicBezTo>
                  <a:pt x="137571" y="1810828"/>
                  <a:pt x="126460" y="1811353"/>
                  <a:pt x="116732" y="1814596"/>
                </a:cubicBezTo>
                <a:cubicBezTo>
                  <a:pt x="107004" y="1824324"/>
                  <a:pt x="95995" y="1832920"/>
                  <a:pt x="87549" y="1843779"/>
                </a:cubicBezTo>
                <a:cubicBezTo>
                  <a:pt x="27232" y="1921331"/>
                  <a:pt x="62927" y="1875291"/>
                  <a:pt x="38911" y="1931328"/>
                </a:cubicBezTo>
                <a:cubicBezTo>
                  <a:pt x="33199" y="1944657"/>
                  <a:pt x="24842" y="1956775"/>
                  <a:pt x="19456" y="1970239"/>
                </a:cubicBezTo>
                <a:cubicBezTo>
                  <a:pt x="11840" y="1989280"/>
                  <a:pt x="0" y="2028605"/>
                  <a:pt x="0" y="2028605"/>
                </a:cubicBezTo>
                <a:cubicBezTo>
                  <a:pt x="3243" y="2077243"/>
                  <a:pt x="1714" y="2126436"/>
                  <a:pt x="9728" y="2174519"/>
                </a:cubicBezTo>
                <a:cubicBezTo>
                  <a:pt x="11650" y="2186051"/>
                  <a:pt x="25078" y="2192755"/>
                  <a:pt x="29183" y="2203702"/>
                </a:cubicBezTo>
                <a:cubicBezTo>
                  <a:pt x="34988" y="2219183"/>
                  <a:pt x="31517" y="2237552"/>
                  <a:pt x="38911" y="2252341"/>
                </a:cubicBezTo>
                <a:cubicBezTo>
                  <a:pt x="45063" y="2264646"/>
                  <a:pt x="59141" y="2271079"/>
                  <a:pt x="68094" y="2281524"/>
                </a:cubicBezTo>
                <a:cubicBezTo>
                  <a:pt x="78645" y="2293833"/>
                  <a:pt x="88684" y="2306686"/>
                  <a:pt x="97277" y="2320434"/>
                </a:cubicBezTo>
                <a:cubicBezTo>
                  <a:pt x="104963" y="2332731"/>
                  <a:pt x="109690" y="2346669"/>
                  <a:pt x="116732" y="2359345"/>
                </a:cubicBezTo>
                <a:cubicBezTo>
                  <a:pt x="136287" y="2394544"/>
                  <a:pt x="145100" y="2406761"/>
                  <a:pt x="165371" y="2437166"/>
                </a:cubicBezTo>
                <a:cubicBezTo>
                  <a:pt x="168613" y="2446894"/>
                  <a:pt x="169823" y="2457556"/>
                  <a:pt x="175098" y="2466349"/>
                </a:cubicBezTo>
                <a:cubicBezTo>
                  <a:pt x="179817" y="2474214"/>
                  <a:pt x="191148" y="2477289"/>
                  <a:pt x="194554" y="2485805"/>
                </a:cubicBezTo>
                <a:cubicBezTo>
                  <a:pt x="204485" y="2510631"/>
                  <a:pt x="214009" y="2563626"/>
                  <a:pt x="214009" y="2563626"/>
                </a:cubicBezTo>
                <a:cubicBezTo>
                  <a:pt x="195148" y="2676789"/>
                  <a:pt x="223020" y="2579290"/>
                  <a:pt x="175098" y="2651175"/>
                </a:cubicBezTo>
                <a:cubicBezTo>
                  <a:pt x="169410" y="2659707"/>
                  <a:pt x="169410" y="2670933"/>
                  <a:pt x="165371" y="2680358"/>
                </a:cubicBezTo>
                <a:cubicBezTo>
                  <a:pt x="159659" y="2693687"/>
                  <a:pt x="151627" y="2705939"/>
                  <a:pt x="145915" y="2719268"/>
                </a:cubicBezTo>
                <a:cubicBezTo>
                  <a:pt x="135922" y="2742584"/>
                  <a:pt x="133509" y="2762691"/>
                  <a:pt x="126460" y="2787362"/>
                </a:cubicBezTo>
                <a:cubicBezTo>
                  <a:pt x="123643" y="2797221"/>
                  <a:pt x="119975" y="2806817"/>
                  <a:pt x="116732" y="2816545"/>
                </a:cubicBezTo>
                <a:cubicBezTo>
                  <a:pt x="132544" y="2958845"/>
                  <a:pt x="115445" y="2860677"/>
                  <a:pt x="136188" y="2933277"/>
                </a:cubicBezTo>
                <a:cubicBezTo>
                  <a:pt x="139861" y="2946132"/>
                  <a:pt x="141221" y="2959669"/>
                  <a:pt x="145915" y="2972187"/>
                </a:cubicBezTo>
                <a:cubicBezTo>
                  <a:pt x="170322" y="3037273"/>
                  <a:pt x="159241" y="2986445"/>
                  <a:pt x="194554" y="3050009"/>
                </a:cubicBezTo>
                <a:cubicBezTo>
                  <a:pt x="203034" y="3065273"/>
                  <a:pt x="203532" y="3084678"/>
                  <a:pt x="214009" y="3098647"/>
                </a:cubicBezTo>
                <a:cubicBezTo>
                  <a:pt x="231447" y="3121898"/>
                  <a:pt x="267999" y="3133667"/>
                  <a:pt x="291830" y="3147285"/>
                </a:cubicBezTo>
                <a:cubicBezTo>
                  <a:pt x="327757" y="3167815"/>
                  <a:pt x="317157" y="3170158"/>
                  <a:pt x="359924" y="3186196"/>
                </a:cubicBezTo>
                <a:cubicBezTo>
                  <a:pt x="372442" y="3190890"/>
                  <a:pt x="385724" y="3193302"/>
                  <a:pt x="398834" y="3195924"/>
                </a:cubicBezTo>
                <a:cubicBezTo>
                  <a:pt x="505558" y="3217269"/>
                  <a:pt x="549925" y="3209515"/>
                  <a:pt x="690664" y="3215379"/>
                </a:cubicBezTo>
                <a:cubicBezTo>
                  <a:pt x="713073" y="3219114"/>
                  <a:pt x="754269" y="3222862"/>
                  <a:pt x="778213" y="3234834"/>
                </a:cubicBezTo>
                <a:cubicBezTo>
                  <a:pt x="853642" y="3272549"/>
                  <a:pt x="763227" y="3239568"/>
                  <a:pt x="836579" y="3264017"/>
                </a:cubicBezTo>
                <a:cubicBezTo>
                  <a:pt x="883757" y="3311195"/>
                  <a:pt x="865315" y="3287666"/>
                  <a:pt x="894945" y="3332111"/>
                </a:cubicBezTo>
                <a:cubicBezTo>
                  <a:pt x="898188" y="3345081"/>
                  <a:pt x="901773" y="3357971"/>
                  <a:pt x="904673" y="3371022"/>
                </a:cubicBezTo>
                <a:cubicBezTo>
                  <a:pt x="908260" y="3387162"/>
                  <a:pt x="910050" y="3403709"/>
                  <a:pt x="914400" y="3419660"/>
                </a:cubicBezTo>
                <a:cubicBezTo>
                  <a:pt x="919796" y="3439445"/>
                  <a:pt x="927371" y="3458571"/>
                  <a:pt x="933856" y="3478026"/>
                </a:cubicBezTo>
                <a:lnTo>
                  <a:pt x="953311" y="3536392"/>
                </a:lnTo>
                <a:lnTo>
                  <a:pt x="982494" y="3565575"/>
                </a:lnTo>
                <a:cubicBezTo>
                  <a:pt x="992192" y="3594667"/>
                  <a:pt x="994224" y="3611017"/>
                  <a:pt x="1021405" y="3633668"/>
                </a:cubicBezTo>
                <a:cubicBezTo>
                  <a:pt x="1029282" y="3640232"/>
                  <a:pt x="1041163" y="3639357"/>
                  <a:pt x="1050588" y="3643396"/>
                </a:cubicBezTo>
                <a:cubicBezTo>
                  <a:pt x="1063916" y="3649108"/>
                  <a:pt x="1076528" y="3656366"/>
                  <a:pt x="1089498" y="3662851"/>
                </a:cubicBezTo>
                <a:cubicBezTo>
                  <a:pt x="1177300" y="3637765"/>
                  <a:pt x="1135207" y="3650858"/>
                  <a:pt x="1215958" y="3623941"/>
                </a:cubicBezTo>
                <a:lnTo>
                  <a:pt x="1245141" y="3614213"/>
                </a:lnTo>
                <a:cubicBezTo>
                  <a:pt x="1309992" y="3617456"/>
                  <a:pt x="1374969" y="3618763"/>
                  <a:pt x="1439694" y="3623941"/>
                </a:cubicBezTo>
                <a:cubicBezTo>
                  <a:pt x="1490254" y="3627986"/>
                  <a:pt x="1489035" y="3637145"/>
                  <a:pt x="1536971" y="3653124"/>
                </a:cubicBezTo>
                <a:cubicBezTo>
                  <a:pt x="1549654" y="3657352"/>
                  <a:pt x="1562911" y="3659609"/>
                  <a:pt x="1575881" y="3662851"/>
                </a:cubicBezTo>
                <a:cubicBezTo>
                  <a:pt x="1588851" y="3669336"/>
                  <a:pt x="1601328" y="3676921"/>
                  <a:pt x="1614792" y="3682307"/>
                </a:cubicBezTo>
                <a:cubicBezTo>
                  <a:pt x="1633833" y="3689923"/>
                  <a:pt x="1673158" y="3701762"/>
                  <a:pt x="1673158" y="3701762"/>
                </a:cubicBezTo>
                <a:cubicBezTo>
                  <a:pt x="1676400" y="3711490"/>
                  <a:pt x="1677609" y="3722152"/>
                  <a:pt x="1682885" y="3730945"/>
                </a:cubicBezTo>
                <a:cubicBezTo>
                  <a:pt x="1687604" y="3738809"/>
                  <a:pt x="1696612" y="3743238"/>
                  <a:pt x="1702341" y="3750400"/>
                </a:cubicBezTo>
                <a:cubicBezTo>
                  <a:pt x="1709644" y="3759529"/>
                  <a:pt x="1715996" y="3769432"/>
                  <a:pt x="1721796" y="3779583"/>
                </a:cubicBezTo>
                <a:cubicBezTo>
                  <a:pt x="1728990" y="3792174"/>
                  <a:pt x="1733565" y="3806197"/>
                  <a:pt x="1741251" y="3818494"/>
                </a:cubicBezTo>
                <a:cubicBezTo>
                  <a:pt x="1788555" y="3894181"/>
                  <a:pt x="1751832" y="3829288"/>
                  <a:pt x="1789890" y="3876860"/>
                </a:cubicBezTo>
                <a:cubicBezTo>
                  <a:pt x="1831748" y="3929182"/>
                  <a:pt x="1783734" y="3883309"/>
                  <a:pt x="1838528" y="3944953"/>
                </a:cubicBezTo>
                <a:cubicBezTo>
                  <a:pt x="1857792" y="3966625"/>
                  <a:pt x="1897700" y="4007010"/>
                  <a:pt x="1926077" y="4022775"/>
                </a:cubicBezTo>
                <a:cubicBezTo>
                  <a:pt x="1941341" y="4031255"/>
                  <a:pt x="1959451" y="4033750"/>
                  <a:pt x="1974715" y="4042230"/>
                </a:cubicBezTo>
                <a:cubicBezTo>
                  <a:pt x="2064061" y="4091867"/>
                  <a:pt x="1959783" y="4057491"/>
                  <a:pt x="2062264" y="4081141"/>
                </a:cubicBezTo>
                <a:cubicBezTo>
                  <a:pt x="2088318" y="4087153"/>
                  <a:pt x="2140085" y="4100596"/>
                  <a:pt x="2140085" y="4100596"/>
                </a:cubicBezTo>
                <a:cubicBezTo>
                  <a:pt x="2178996" y="4094111"/>
                  <a:pt x="2218973" y="4092272"/>
                  <a:pt x="2256817" y="4081141"/>
                </a:cubicBezTo>
                <a:cubicBezTo>
                  <a:pt x="2274956" y="4075806"/>
                  <a:pt x="2288545" y="4060414"/>
                  <a:pt x="2305456" y="4051958"/>
                </a:cubicBezTo>
                <a:cubicBezTo>
                  <a:pt x="2314627" y="4047372"/>
                  <a:pt x="2324911" y="4045473"/>
                  <a:pt x="2334639" y="4042230"/>
                </a:cubicBezTo>
                <a:cubicBezTo>
                  <a:pt x="2344367" y="4032502"/>
                  <a:pt x="2355015" y="4023615"/>
                  <a:pt x="2363822" y="4013047"/>
                </a:cubicBezTo>
                <a:cubicBezTo>
                  <a:pt x="2386254" y="3986129"/>
                  <a:pt x="2380487" y="3975997"/>
                  <a:pt x="2412460" y="3954681"/>
                </a:cubicBezTo>
                <a:cubicBezTo>
                  <a:pt x="2420992" y="3948993"/>
                  <a:pt x="2432472" y="3949539"/>
                  <a:pt x="2441643" y="3944953"/>
                </a:cubicBezTo>
                <a:cubicBezTo>
                  <a:pt x="2452100" y="3939725"/>
                  <a:pt x="2461098" y="3931983"/>
                  <a:pt x="2470826" y="3925498"/>
                </a:cubicBezTo>
                <a:cubicBezTo>
                  <a:pt x="2493524" y="3928741"/>
                  <a:pt x="2516578" y="3930070"/>
                  <a:pt x="2538919" y="3935226"/>
                </a:cubicBezTo>
                <a:cubicBezTo>
                  <a:pt x="2558902" y="3939837"/>
                  <a:pt x="2577390" y="3949707"/>
                  <a:pt x="2597285" y="3954681"/>
                </a:cubicBezTo>
                <a:lnTo>
                  <a:pt x="2636196" y="3964409"/>
                </a:lnTo>
                <a:cubicBezTo>
                  <a:pt x="2649166" y="3974137"/>
                  <a:pt x="2661359" y="3984999"/>
                  <a:pt x="2675107" y="3993592"/>
                </a:cubicBezTo>
                <a:cubicBezTo>
                  <a:pt x="2687404" y="4001277"/>
                  <a:pt x="2705316" y="4001446"/>
                  <a:pt x="2714017" y="4013047"/>
                </a:cubicBezTo>
                <a:cubicBezTo>
                  <a:pt x="2726322" y="4029453"/>
                  <a:pt x="2722097" y="4054349"/>
                  <a:pt x="2733473" y="4071413"/>
                </a:cubicBezTo>
                <a:cubicBezTo>
                  <a:pt x="2748870" y="4094510"/>
                  <a:pt x="2764012" y="4118391"/>
                  <a:pt x="2782111" y="4139507"/>
                </a:cubicBezTo>
                <a:cubicBezTo>
                  <a:pt x="2791064" y="4149952"/>
                  <a:pt x="2801566" y="4158962"/>
                  <a:pt x="2811294" y="4168690"/>
                </a:cubicBezTo>
                <a:cubicBezTo>
                  <a:pt x="2827295" y="4216691"/>
                  <a:pt x="2811007" y="4186286"/>
                  <a:pt x="2859932" y="4227056"/>
                </a:cubicBezTo>
                <a:cubicBezTo>
                  <a:pt x="2892686" y="4254351"/>
                  <a:pt x="2868810" y="4247415"/>
                  <a:pt x="2918298" y="4275694"/>
                </a:cubicBezTo>
                <a:cubicBezTo>
                  <a:pt x="2927201" y="4280781"/>
                  <a:pt x="2938310" y="4280836"/>
                  <a:pt x="2947481" y="4285422"/>
                </a:cubicBezTo>
                <a:cubicBezTo>
                  <a:pt x="3014658" y="4319011"/>
                  <a:pt x="2934594" y="4294359"/>
                  <a:pt x="3015575" y="4314605"/>
                </a:cubicBezTo>
                <a:cubicBezTo>
                  <a:pt x="3088100" y="4300100"/>
                  <a:pt x="3232638" y="4300291"/>
                  <a:pt x="3287949" y="4217328"/>
                </a:cubicBezTo>
                <a:lnTo>
                  <a:pt x="3307405" y="4188145"/>
                </a:lnTo>
                <a:cubicBezTo>
                  <a:pt x="3331532" y="4115758"/>
                  <a:pt x="3294497" y="4212369"/>
                  <a:pt x="3356043" y="4120051"/>
                </a:cubicBezTo>
                <a:lnTo>
                  <a:pt x="3394954" y="4061685"/>
                </a:lnTo>
                <a:lnTo>
                  <a:pt x="3414409" y="4032502"/>
                </a:lnTo>
                <a:cubicBezTo>
                  <a:pt x="3420894" y="4022774"/>
                  <a:pt x="3430167" y="4014410"/>
                  <a:pt x="3433864" y="4003319"/>
                </a:cubicBezTo>
                <a:cubicBezTo>
                  <a:pt x="3445083" y="3969662"/>
                  <a:pt x="3440419" y="3975123"/>
                  <a:pt x="3463047" y="3944953"/>
                </a:cubicBezTo>
                <a:cubicBezTo>
                  <a:pt x="3552991" y="3825028"/>
                  <a:pt x="3459157" y="3951112"/>
                  <a:pt x="3531141" y="3867132"/>
                </a:cubicBezTo>
                <a:cubicBezTo>
                  <a:pt x="3541692" y="3854823"/>
                  <a:pt x="3548015" y="3838773"/>
                  <a:pt x="3560324" y="3828222"/>
                </a:cubicBezTo>
                <a:cubicBezTo>
                  <a:pt x="3571334" y="3818785"/>
                  <a:pt x="3587434" y="3817195"/>
                  <a:pt x="3599234" y="3808766"/>
                </a:cubicBezTo>
                <a:cubicBezTo>
                  <a:pt x="3662988" y="3763226"/>
                  <a:pt x="3595002" y="3790720"/>
                  <a:pt x="3657600" y="3769856"/>
                </a:cubicBezTo>
                <a:lnTo>
                  <a:pt x="3715966" y="3730945"/>
                </a:lnTo>
                <a:cubicBezTo>
                  <a:pt x="3725694" y="3724460"/>
                  <a:pt x="3734294" y="3715832"/>
                  <a:pt x="3745149" y="3711490"/>
                </a:cubicBezTo>
                <a:cubicBezTo>
                  <a:pt x="3761362" y="3705005"/>
                  <a:pt x="3777831" y="3699126"/>
                  <a:pt x="3793788" y="3692034"/>
                </a:cubicBezTo>
                <a:cubicBezTo>
                  <a:pt x="3807039" y="3686145"/>
                  <a:pt x="3819120" y="3677671"/>
                  <a:pt x="3832698" y="3672579"/>
                </a:cubicBezTo>
                <a:cubicBezTo>
                  <a:pt x="3845216" y="3667885"/>
                  <a:pt x="3858639" y="3666094"/>
                  <a:pt x="3871609" y="3662851"/>
                </a:cubicBezTo>
                <a:cubicBezTo>
                  <a:pt x="3891064" y="3666094"/>
                  <a:pt x="3911769" y="3664993"/>
                  <a:pt x="3929975" y="3672579"/>
                </a:cubicBezTo>
                <a:cubicBezTo>
                  <a:pt x="3951559" y="3681572"/>
                  <a:pt x="3988341" y="3711490"/>
                  <a:pt x="3988341" y="3711490"/>
                </a:cubicBezTo>
                <a:cubicBezTo>
                  <a:pt x="3991583" y="3721218"/>
                  <a:pt x="3992792" y="3731880"/>
                  <a:pt x="3998068" y="3740673"/>
                </a:cubicBezTo>
                <a:cubicBezTo>
                  <a:pt x="4002787" y="3748537"/>
                  <a:pt x="4011653" y="3753082"/>
                  <a:pt x="4017524" y="3760128"/>
                </a:cubicBezTo>
                <a:cubicBezTo>
                  <a:pt x="4027903" y="3772583"/>
                  <a:pt x="4037410" y="3785757"/>
                  <a:pt x="4046707" y="3799039"/>
                </a:cubicBezTo>
                <a:cubicBezTo>
                  <a:pt x="4060116" y="3818195"/>
                  <a:pt x="4078222" y="3835223"/>
                  <a:pt x="4085617" y="3857405"/>
                </a:cubicBezTo>
                <a:cubicBezTo>
                  <a:pt x="4088860" y="3867132"/>
                  <a:pt x="4089657" y="3878056"/>
                  <a:pt x="4095345" y="3886587"/>
                </a:cubicBezTo>
                <a:cubicBezTo>
                  <a:pt x="4102976" y="3898033"/>
                  <a:pt x="4114800" y="3906042"/>
                  <a:pt x="4124528" y="3915770"/>
                </a:cubicBezTo>
                <a:cubicBezTo>
                  <a:pt x="4127771" y="3935225"/>
                  <a:pt x="4128019" y="3955424"/>
                  <a:pt x="4134256" y="3974136"/>
                </a:cubicBezTo>
                <a:cubicBezTo>
                  <a:pt x="4140391" y="3992542"/>
                  <a:pt x="4159884" y="4009492"/>
                  <a:pt x="4173166" y="4022775"/>
                </a:cubicBezTo>
                <a:cubicBezTo>
                  <a:pt x="4185357" y="4059346"/>
                  <a:pt x="4184796" y="4068875"/>
                  <a:pt x="4221805" y="4100596"/>
                </a:cubicBezTo>
                <a:cubicBezTo>
                  <a:pt x="4229590" y="4107269"/>
                  <a:pt x="4241260" y="4107081"/>
                  <a:pt x="4250988" y="4110324"/>
                </a:cubicBezTo>
                <a:cubicBezTo>
                  <a:pt x="4263958" y="4120052"/>
                  <a:pt x="4275821" y="4131463"/>
                  <a:pt x="4289898" y="4139507"/>
                </a:cubicBezTo>
                <a:cubicBezTo>
                  <a:pt x="4300749" y="4145707"/>
                  <a:pt x="4349574" y="4156857"/>
                  <a:pt x="4357992" y="4158962"/>
                </a:cubicBezTo>
                <a:cubicBezTo>
                  <a:pt x="4416358" y="4155719"/>
                  <a:pt x="4475170" y="4157132"/>
                  <a:pt x="4533090" y="4149234"/>
                </a:cubicBezTo>
                <a:cubicBezTo>
                  <a:pt x="4547458" y="4147275"/>
                  <a:pt x="4558749" y="4135668"/>
                  <a:pt x="4572000" y="4129779"/>
                </a:cubicBezTo>
                <a:cubicBezTo>
                  <a:pt x="4587957" y="4122687"/>
                  <a:pt x="4604426" y="4116809"/>
                  <a:pt x="4620639" y="4110324"/>
                </a:cubicBezTo>
                <a:cubicBezTo>
                  <a:pt x="4642151" y="4088812"/>
                  <a:pt x="4651921" y="4075227"/>
                  <a:pt x="4679005" y="4061685"/>
                </a:cubicBezTo>
                <a:cubicBezTo>
                  <a:pt x="4688176" y="4057099"/>
                  <a:pt x="4698460" y="4055200"/>
                  <a:pt x="4708188" y="4051958"/>
                </a:cubicBezTo>
                <a:cubicBezTo>
                  <a:pt x="4714673" y="4045473"/>
                  <a:pt x="4722924" y="4040366"/>
                  <a:pt x="4727643" y="4032502"/>
                </a:cubicBezTo>
                <a:cubicBezTo>
                  <a:pt x="4742023" y="4008535"/>
                  <a:pt x="4767678" y="3959912"/>
                  <a:pt x="4776281" y="3925498"/>
                </a:cubicBezTo>
                <a:cubicBezTo>
                  <a:pt x="4780291" y="3909458"/>
                  <a:pt x="4781999" y="3892900"/>
                  <a:pt x="4786009" y="3876860"/>
                </a:cubicBezTo>
                <a:cubicBezTo>
                  <a:pt x="4788496" y="3866912"/>
                  <a:pt x="4792919" y="3857536"/>
                  <a:pt x="4795736" y="3847677"/>
                </a:cubicBezTo>
                <a:cubicBezTo>
                  <a:pt x="4799409" y="3834822"/>
                  <a:pt x="4800967" y="3821357"/>
                  <a:pt x="4805464" y="3808766"/>
                </a:cubicBezTo>
                <a:cubicBezTo>
                  <a:pt x="4817210" y="3775877"/>
                  <a:pt x="4833331" y="3744621"/>
                  <a:pt x="4844375" y="3711490"/>
                </a:cubicBezTo>
                <a:lnTo>
                  <a:pt x="4863830" y="3653124"/>
                </a:lnTo>
                <a:cubicBezTo>
                  <a:pt x="4867073" y="3643396"/>
                  <a:pt x="4871071" y="3633889"/>
                  <a:pt x="4873558" y="3623941"/>
                </a:cubicBezTo>
                <a:cubicBezTo>
                  <a:pt x="4880043" y="3598000"/>
                  <a:pt x="4881055" y="3570035"/>
                  <a:pt x="4893013" y="3546119"/>
                </a:cubicBezTo>
                <a:cubicBezTo>
                  <a:pt x="4905983" y="3520179"/>
                  <a:pt x="4915837" y="3492429"/>
                  <a:pt x="4931924" y="3468298"/>
                </a:cubicBezTo>
                <a:cubicBezTo>
                  <a:pt x="4946280" y="3446764"/>
                  <a:pt x="4958092" y="3424912"/>
                  <a:pt x="4980562" y="3409932"/>
                </a:cubicBezTo>
                <a:cubicBezTo>
                  <a:pt x="4989094" y="3404244"/>
                  <a:pt x="5000320" y="3404244"/>
                  <a:pt x="5009745" y="3400205"/>
                </a:cubicBezTo>
                <a:cubicBezTo>
                  <a:pt x="5023074" y="3394493"/>
                  <a:pt x="5034899" y="3385335"/>
                  <a:pt x="5048656" y="3380749"/>
                </a:cubicBezTo>
                <a:cubicBezTo>
                  <a:pt x="5064341" y="3375521"/>
                  <a:pt x="5081343" y="3375372"/>
                  <a:pt x="5097294" y="3371022"/>
                </a:cubicBezTo>
                <a:cubicBezTo>
                  <a:pt x="5117079" y="3365626"/>
                  <a:pt x="5155660" y="3351566"/>
                  <a:pt x="5155660" y="3351566"/>
                </a:cubicBezTo>
                <a:cubicBezTo>
                  <a:pt x="5210783" y="3358051"/>
                  <a:pt x="5266678" y="3359777"/>
                  <a:pt x="5321030" y="3371022"/>
                </a:cubicBezTo>
                <a:cubicBezTo>
                  <a:pt x="5361195" y="3379332"/>
                  <a:pt x="5401077" y="3391590"/>
                  <a:pt x="5437762" y="3409932"/>
                </a:cubicBezTo>
                <a:cubicBezTo>
                  <a:pt x="5450732" y="3416417"/>
                  <a:pt x="5462783" y="3425220"/>
                  <a:pt x="5476673" y="3429387"/>
                </a:cubicBezTo>
                <a:cubicBezTo>
                  <a:pt x="5514036" y="3440596"/>
                  <a:pt x="5532505" y="3432984"/>
                  <a:pt x="5564222" y="3448843"/>
                </a:cubicBezTo>
                <a:cubicBezTo>
                  <a:pt x="5581133" y="3457299"/>
                  <a:pt x="5595949" y="3469571"/>
                  <a:pt x="5612860" y="3478026"/>
                </a:cubicBezTo>
                <a:cubicBezTo>
                  <a:pt x="5638532" y="3490862"/>
                  <a:pt x="5662941" y="3489159"/>
                  <a:pt x="5690681" y="3497481"/>
                </a:cubicBezTo>
                <a:cubicBezTo>
                  <a:pt x="5735297" y="3510866"/>
                  <a:pt x="5730706" y="3517215"/>
                  <a:pt x="5768502" y="3526664"/>
                </a:cubicBezTo>
                <a:lnTo>
                  <a:pt x="5846324" y="3546119"/>
                </a:lnTo>
                <a:cubicBezTo>
                  <a:pt x="5912634" y="3590327"/>
                  <a:pt x="5829026" y="3540353"/>
                  <a:pt x="5933873" y="3575302"/>
                </a:cubicBezTo>
                <a:cubicBezTo>
                  <a:pt x="5944964" y="3578999"/>
                  <a:pt x="5952109" y="3590653"/>
                  <a:pt x="5963056" y="3594758"/>
                </a:cubicBezTo>
                <a:cubicBezTo>
                  <a:pt x="5978537" y="3600563"/>
                  <a:pt x="5995481" y="3601243"/>
                  <a:pt x="6011694" y="3604485"/>
                </a:cubicBezTo>
                <a:cubicBezTo>
                  <a:pt x="6180307" y="3598000"/>
                  <a:pt x="6349223" y="3597052"/>
                  <a:pt x="6517532" y="3585030"/>
                </a:cubicBezTo>
                <a:cubicBezTo>
                  <a:pt x="6531996" y="3583997"/>
                  <a:pt x="6543114" y="3571287"/>
                  <a:pt x="6556443" y="3565575"/>
                </a:cubicBezTo>
                <a:cubicBezTo>
                  <a:pt x="6582618" y="3554357"/>
                  <a:pt x="6605713" y="3551829"/>
                  <a:pt x="6634264" y="3546119"/>
                </a:cubicBezTo>
                <a:cubicBezTo>
                  <a:pt x="6676346" y="3482995"/>
                  <a:pt x="6624982" y="3545864"/>
                  <a:pt x="6692630" y="3507209"/>
                </a:cubicBezTo>
                <a:cubicBezTo>
                  <a:pt x="6704574" y="3500384"/>
                  <a:pt x="6712085" y="3487754"/>
                  <a:pt x="6721813" y="3478026"/>
                </a:cubicBezTo>
                <a:cubicBezTo>
                  <a:pt x="6734636" y="3439557"/>
                  <a:pt x="6728601" y="3447409"/>
                  <a:pt x="6760724" y="3409932"/>
                </a:cubicBezTo>
                <a:cubicBezTo>
                  <a:pt x="6769677" y="3399487"/>
                  <a:pt x="6781911" y="3391944"/>
                  <a:pt x="6789907" y="3380749"/>
                </a:cubicBezTo>
                <a:cubicBezTo>
                  <a:pt x="6861053" y="3281145"/>
                  <a:pt x="6771467" y="3392028"/>
                  <a:pt x="6819090" y="3312656"/>
                </a:cubicBezTo>
                <a:cubicBezTo>
                  <a:pt x="6823809" y="3304792"/>
                  <a:pt x="6832060" y="3299685"/>
                  <a:pt x="6838545" y="3293200"/>
                </a:cubicBezTo>
                <a:cubicBezTo>
                  <a:pt x="6841788" y="3276987"/>
                  <a:pt x="6844686" y="3260702"/>
                  <a:pt x="6848273" y="3244562"/>
                </a:cubicBezTo>
                <a:cubicBezTo>
                  <a:pt x="6851173" y="3231511"/>
                  <a:pt x="6858418" y="3219014"/>
                  <a:pt x="6858000" y="3205651"/>
                </a:cubicBezTo>
                <a:cubicBezTo>
                  <a:pt x="6849804" y="2943398"/>
                  <a:pt x="6877292" y="3010774"/>
                  <a:pt x="6819090" y="2894366"/>
                </a:cubicBezTo>
                <a:cubicBezTo>
                  <a:pt x="6815847" y="2878153"/>
                  <a:pt x="6815167" y="2861209"/>
                  <a:pt x="6809362" y="2845728"/>
                </a:cubicBezTo>
                <a:cubicBezTo>
                  <a:pt x="6798793" y="2817544"/>
                  <a:pt x="6787212" y="2818041"/>
                  <a:pt x="6770451" y="2797090"/>
                </a:cubicBezTo>
                <a:cubicBezTo>
                  <a:pt x="6758217" y="2781798"/>
                  <a:pt x="6749607" y="2759291"/>
                  <a:pt x="6731541" y="2748451"/>
                </a:cubicBezTo>
                <a:cubicBezTo>
                  <a:pt x="6722748" y="2743175"/>
                  <a:pt x="6712086" y="2741966"/>
                  <a:pt x="6702358" y="2738724"/>
                </a:cubicBezTo>
                <a:cubicBezTo>
                  <a:pt x="6689388" y="2728996"/>
                  <a:pt x="6677349" y="2717882"/>
                  <a:pt x="6663447" y="2709541"/>
                </a:cubicBezTo>
                <a:cubicBezTo>
                  <a:pt x="6644795" y="2698350"/>
                  <a:pt x="6622901" y="2692832"/>
                  <a:pt x="6605081" y="2680358"/>
                </a:cubicBezTo>
                <a:cubicBezTo>
                  <a:pt x="6590054" y="2669839"/>
                  <a:pt x="6580650" y="2652708"/>
                  <a:pt x="6566171" y="2641447"/>
                </a:cubicBezTo>
                <a:cubicBezTo>
                  <a:pt x="6531714" y="2614647"/>
                  <a:pt x="6523009" y="2614090"/>
                  <a:pt x="6488349" y="2602536"/>
                </a:cubicBezTo>
                <a:cubicBezTo>
                  <a:pt x="6475379" y="2592808"/>
                  <a:pt x="6462721" y="2582650"/>
                  <a:pt x="6449439" y="2573353"/>
                </a:cubicBezTo>
                <a:cubicBezTo>
                  <a:pt x="6430283" y="2559944"/>
                  <a:pt x="6407607" y="2550977"/>
                  <a:pt x="6391073" y="2534443"/>
                </a:cubicBezTo>
                <a:cubicBezTo>
                  <a:pt x="6334167" y="2477538"/>
                  <a:pt x="6355152" y="2504883"/>
                  <a:pt x="6322979" y="2456622"/>
                </a:cubicBezTo>
                <a:cubicBezTo>
                  <a:pt x="6299186" y="2337657"/>
                  <a:pt x="6325955" y="2461046"/>
                  <a:pt x="6303524" y="2378800"/>
                </a:cubicBezTo>
                <a:cubicBezTo>
                  <a:pt x="6296489" y="2353003"/>
                  <a:pt x="6284068" y="2300979"/>
                  <a:pt x="6284068" y="2300979"/>
                </a:cubicBezTo>
                <a:cubicBezTo>
                  <a:pt x="6290553" y="2213430"/>
                  <a:pt x="6294789" y="2125685"/>
                  <a:pt x="6303524" y="2038332"/>
                </a:cubicBezTo>
                <a:cubicBezTo>
                  <a:pt x="6304544" y="2028129"/>
                  <a:pt x="6310764" y="2019097"/>
                  <a:pt x="6313251" y="2009149"/>
                </a:cubicBezTo>
                <a:cubicBezTo>
                  <a:pt x="6317261" y="1993109"/>
                  <a:pt x="6319392" y="1976651"/>
                  <a:pt x="6322979" y="1960511"/>
                </a:cubicBezTo>
                <a:cubicBezTo>
                  <a:pt x="6328978" y="1933515"/>
                  <a:pt x="6338143" y="1896327"/>
                  <a:pt x="6352162" y="1872962"/>
                </a:cubicBezTo>
                <a:cubicBezTo>
                  <a:pt x="6368899" y="1845067"/>
                  <a:pt x="6388718" y="1826679"/>
                  <a:pt x="6410528" y="1804868"/>
                </a:cubicBezTo>
                <a:cubicBezTo>
                  <a:pt x="6432735" y="1738249"/>
                  <a:pt x="6402651" y="1816684"/>
                  <a:pt x="6468894" y="1717319"/>
                </a:cubicBezTo>
                <a:cubicBezTo>
                  <a:pt x="6474582" y="1708787"/>
                  <a:pt x="6472934" y="1696668"/>
                  <a:pt x="6478622" y="1688136"/>
                </a:cubicBezTo>
                <a:cubicBezTo>
                  <a:pt x="6492670" y="1667064"/>
                  <a:pt x="6512737" y="1650517"/>
                  <a:pt x="6527260" y="1629770"/>
                </a:cubicBezTo>
                <a:cubicBezTo>
                  <a:pt x="6582221" y="1551254"/>
                  <a:pt x="6516599" y="1620975"/>
                  <a:pt x="6566171" y="1571405"/>
                </a:cubicBezTo>
                <a:cubicBezTo>
                  <a:pt x="6586262" y="1511128"/>
                  <a:pt x="6561971" y="1569502"/>
                  <a:pt x="6595354" y="1522766"/>
                </a:cubicBezTo>
                <a:cubicBezTo>
                  <a:pt x="6606343" y="1507381"/>
                  <a:pt x="6614048" y="1489860"/>
                  <a:pt x="6624536" y="1474128"/>
                </a:cubicBezTo>
                <a:cubicBezTo>
                  <a:pt x="6633529" y="1460638"/>
                  <a:pt x="6644422" y="1448499"/>
                  <a:pt x="6653719" y="1435217"/>
                </a:cubicBezTo>
                <a:cubicBezTo>
                  <a:pt x="6737538" y="1315476"/>
                  <a:pt x="6653698" y="1428759"/>
                  <a:pt x="6721813" y="1337941"/>
                </a:cubicBezTo>
                <a:cubicBezTo>
                  <a:pt x="6744945" y="1268548"/>
                  <a:pt x="6712144" y="1352446"/>
                  <a:pt x="6760724" y="1279575"/>
                </a:cubicBezTo>
                <a:cubicBezTo>
                  <a:pt x="6766412" y="1271043"/>
                  <a:pt x="6766770" y="1259962"/>
                  <a:pt x="6770451" y="1250392"/>
                </a:cubicBezTo>
                <a:cubicBezTo>
                  <a:pt x="6782988" y="1217796"/>
                  <a:pt x="6798318" y="1186246"/>
                  <a:pt x="6809362" y="1153115"/>
                </a:cubicBezTo>
                <a:cubicBezTo>
                  <a:pt x="6834339" y="1078183"/>
                  <a:pt x="6821200" y="1113790"/>
                  <a:pt x="6848273" y="1046111"/>
                </a:cubicBezTo>
                <a:cubicBezTo>
                  <a:pt x="6846098" y="1015668"/>
                  <a:pt x="6848875" y="896234"/>
                  <a:pt x="6819090" y="851558"/>
                </a:cubicBezTo>
                <a:cubicBezTo>
                  <a:pt x="6783630" y="798370"/>
                  <a:pt x="6819964" y="842413"/>
                  <a:pt x="6760724" y="802919"/>
                </a:cubicBezTo>
                <a:cubicBezTo>
                  <a:pt x="6753093" y="797832"/>
                  <a:pt x="6748314" y="789335"/>
                  <a:pt x="6741268" y="783464"/>
                </a:cubicBezTo>
                <a:cubicBezTo>
                  <a:pt x="6729875" y="773970"/>
                  <a:pt x="6689261" y="744018"/>
                  <a:pt x="6673175" y="734826"/>
                </a:cubicBezTo>
                <a:cubicBezTo>
                  <a:pt x="6629685" y="709975"/>
                  <a:pt x="6644774" y="720528"/>
                  <a:pt x="6605081" y="705643"/>
                </a:cubicBezTo>
                <a:cubicBezTo>
                  <a:pt x="6588731" y="699512"/>
                  <a:pt x="6572853" y="692154"/>
                  <a:pt x="6556443" y="686187"/>
                </a:cubicBezTo>
                <a:cubicBezTo>
                  <a:pt x="6537170" y="679179"/>
                  <a:pt x="6516420" y="675903"/>
                  <a:pt x="6498077" y="666732"/>
                </a:cubicBezTo>
                <a:cubicBezTo>
                  <a:pt x="6485107" y="660247"/>
                  <a:pt x="6473585" y="648822"/>
                  <a:pt x="6459166" y="647277"/>
                </a:cubicBezTo>
                <a:cubicBezTo>
                  <a:pt x="6381720" y="638979"/>
                  <a:pt x="6303523" y="640792"/>
                  <a:pt x="6225702" y="637549"/>
                </a:cubicBezTo>
                <a:cubicBezTo>
                  <a:pt x="6127903" y="588650"/>
                  <a:pt x="6251294" y="646079"/>
                  <a:pt x="6138154" y="608366"/>
                </a:cubicBezTo>
                <a:cubicBezTo>
                  <a:pt x="6124397" y="603780"/>
                  <a:pt x="6112821" y="594003"/>
                  <a:pt x="6099243" y="588911"/>
                </a:cubicBezTo>
                <a:cubicBezTo>
                  <a:pt x="6086725" y="584217"/>
                  <a:pt x="6073302" y="582426"/>
                  <a:pt x="6060332" y="579183"/>
                </a:cubicBezTo>
                <a:cubicBezTo>
                  <a:pt x="6047362" y="569455"/>
                  <a:pt x="6032193" y="562117"/>
                  <a:pt x="6021422" y="550000"/>
                </a:cubicBezTo>
                <a:cubicBezTo>
                  <a:pt x="6005888" y="532524"/>
                  <a:pt x="5982511" y="491634"/>
                  <a:pt x="5982511" y="491634"/>
                </a:cubicBezTo>
                <a:cubicBezTo>
                  <a:pt x="5952661" y="372239"/>
                  <a:pt x="5995316" y="524312"/>
                  <a:pt x="5953328" y="423541"/>
                </a:cubicBezTo>
                <a:cubicBezTo>
                  <a:pt x="5941497" y="395146"/>
                  <a:pt x="5931606" y="365835"/>
                  <a:pt x="5924145" y="335992"/>
                </a:cubicBezTo>
                <a:cubicBezTo>
                  <a:pt x="5920902" y="323022"/>
                  <a:pt x="5921154" y="308629"/>
                  <a:pt x="5914417" y="297081"/>
                </a:cubicBezTo>
                <a:cubicBezTo>
                  <a:pt x="5898079" y="269073"/>
                  <a:pt x="5874037" y="246240"/>
                  <a:pt x="5856051" y="219260"/>
                </a:cubicBezTo>
                <a:lnTo>
                  <a:pt x="5817141" y="160894"/>
                </a:lnTo>
                <a:cubicBezTo>
                  <a:pt x="5810656" y="151166"/>
                  <a:pt x="5807413" y="138196"/>
                  <a:pt x="5797685" y="131711"/>
                </a:cubicBezTo>
                <a:cubicBezTo>
                  <a:pt x="5787957" y="125226"/>
                  <a:pt x="5778015" y="119051"/>
                  <a:pt x="5768502" y="112256"/>
                </a:cubicBezTo>
                <a:cubicBezTo>
                  <a:pt x="5755309" y="102833"/>
                  <a:pt x="5744093" y="90324"/>
                  <a:pt x="5729592" y="83073"/>
                </a:cubicBezTo>
                <a:cubicBezTo>
                  <a:pt x="5717634" y="77094"/>
                  <a:pt x="5703487" y="77187"/>
                  <a:pt x="5690681" y="73345"/>
                </a:cubicBezTo>
                <a:cubicBezTo>
                  <a:pt x="5671038" y="67452"/>
                  <a:pt x="5652100" y="59286"/>
                  <a:pt x="5632315" y="53890"/>
                </a:cubicBezTo>
                <a:cubicBezTo>
                  <a:pt x="5616364" y="49540"/>
                  <a:pt x="5599717" y="48172"/>
                  <a:pt x="5583677" y="44162"/>
                </a:cubicBezTo>
                <a:cubicBezTo>
                  <a:pt x="5561601" y="38643"/>
                  <a:pt x="5523703" y="21672"/>
                  <a:pt x="5505856" y="14979"/>
                </a:cubicBezTo>
                <a:cubicBezTo>
                  <a:pt x="5496255" y="11379"/>
                  <a:pt x="5486401" y="8494"/>
                  <a:pt x="5476673" y="5251"/>
                </a:cubicBezTo>
                <a:cubicBezTo>
                  <a:pt x="5372911" y="11736"/>
                  <a:pt x="5268680" y="12902"/>
                  <a:pt x="5165388" y="24707"/>
                </a:cubicBezTo>
                <a:cubicBezTo>
                  <a:pt x="5153772" y="26035"/>
                  <a:pt x="5147152" y="40057"/>
                  <a:pt x="5136205" y="44162"/>
                </a:cubicBezTo>
                <a:cubicBezTo>
                  <a:pt x="4980562" y="102528"/>
                  <a:pt x="5197841" y="0"/>
                  <a:pt x="5038928" y="73345"/>
                </a:cubicBezTo>
                <a:cubicBezTo>
                  <a:pt x="4997178" y="92615"/>
                  <a:pt x="4967614" y="99257"/>
                  <a:pt x="4941651" y="131711"/>
                </a:cubicBezTo>
                <a:cubicBezTo>
                  <a:pt x="4934348" y="140840"/>
                  <a:pt x="4928991" y="151380"/>
                  <a:pt x="4922196" y="160894"/>
                </a:cubicBezTo>
                <a:cubicBezTo>
                  <a:pt x="4912773" y="174087"/>
                  <a:pt x="4902437" y="186612"/>
                  <a:pt x="4893013" y="199805"/>
                </a:cubicBezTo>
                <a:cubicBezTo>
                  <a:pt x="4886218" y="209318"/>
                  <a:pt x="4880861" y="219858"/>
                  <a:pt x="4873558" y="228987"/>
                </a:cubicBezTo>
                <a:cubicBezTo>
                  <a:pt x="4867828" y="236149"/>
                  <a:pt x="4859190" y="240812"/>
                  <a:pt x="4854102" y="248443"/>
                </a:cubicBezTo>
                <a:cubicBezTo>
                  <a:pt x="4846058" y="260508"/>
                  <a:pt x="4840359" y="274025"/>
                  <a:pt x="4834647" y="287353"/>
                </a:cubicBezTo>
                <a:cubicBezTo>
                  <a:pt x="4830608" y="296778"/>
                  <a:pt x="4830195" y="307743"/>
                  <a:pt x="4824919" y="316536"/>
                </a:cubicBezTo>
                <a:cubicBezTo>
                  <a:pt x="4820200" y="324400"/>
                  <a:pt x="4810551" y="328361"/>
                  <a:pt x="4805464" y="335992"/>
                </a:cubicBezTo>
                <a:cubicBezTo>
                  <a:pt x="4797420" y="348058"/>
                  <a:pt x="4793694" y="362605"/>
                  <a:pt x="4786009" y="374902"/>
                </a:cubicBezTo>
                <a:cubicBezTo>
                  <a:pt x="4777416" y="388650"/>
                  <a:pt x="4766249" y="400620"/>
                  <a:pt x="4756826" y="413813"/>
                </a:cubicBezTo>
                <a:cubicBezTo>
                  <a:pt x="4741625" y="435094"/>
                  <a:pt x="4719545" y="471192"/>
                  <a:pt x="4708188" y="491634"/>
                </a:cubicBezTo>
                <a:cubicBezTo>
                  <a:pt x="4685058" y="533268"/>
                  <a:pt x="4689959" y="536609"/>
                  <a:pt x="4659549" y="579183"/>
                </a:cubicBezTo>
                <a:cubicBezTo>
                  <a:pt x="4654218" y="586646"/>
                  <a:pt x="4645181" y="591008"/>
                  <a:pt x="4640094" y="598639"/>
                </a:cubicBezTo>
                <a:cubicBezTo>
                  <a:pt x="4632050" y="610705"/>
                  <a:pt x="4629067" y="625749"/>
                  <a:pt x="4620639" y="637549"/>
                </a:cubicBezTo>
                <a:cubicBezTo>
                  <a:pt x="4612643" y="648744"/>
                  <a:pt x="4600263" y="656164"/>
                  <a:pt x="4591456" y="666732"/>
                </a:cubicBezTo>
                <a:cubicBezTo>
                  <a:pt x="4566091" y="697169"/>
                  <a:pt x="4567604" y="725832"/>
                  <a:pt x="4513634" y="734826"/>
                </a:cubicBezTo>
                <a:lnTo>
                  <a:pt x="4455268" y="744553"/>
                </a:lnTo>
                <a:cubicBezTo>
                  <a:pt x="4426085" y="741311"/>
                  <a:pt x="4396205" y="741947"/>
                  <a:pt x="4367719" y="734826"/>
                </a:cubicBezTo>
                <a:cubicBezTo>
                  <a:pt x="4356377" y="731990"/>
                  <a:pt x="4348993" y="720599"/>
                  <a:pt x="4338536" y="715370"/>
                </a:cubicBezTo>
                <a:cubicBezTo>
                  <a:pt x="4322918" y="707561"/>
                  <a:pt x="4305855" y="703007"/>
                  <a:pt x="4289898" y="695915"/>
                </a:cubicBezTo>
                <a:cubicBezTo>
                  <a:pt x="4276647" y="690026"/>
                  <a:pt x="4264745" y="681046"/>
                  <a:pt x="4250988" y="676460"/>
                </a:cubicBezTo>
                <a:cubicBezTo>
                  <a:pt x="4225621" y="668005"/>
                  <a:pt x="4173166" y="657005"/>
                  <a:pt x="4173166" y="657005"/>
                </a:cubicBezTo>
                <a:cubicBezTo>
                  <a:pt x="4160196" y="650520"/>
                  <a:pt x="4146846" y="644744"/>
                  <a:pt x="4134256" y="637549"/>
                </a:cubicBezTo>
                <a:cubicBezTo>
                  <a:pt x="4124105" y="631748"/>
                  <a:pt x="4115530" y="623322"/>
                  <a:pt x="4105073" y="618094"/>
                </a:cubicBezTo>
                <a:cubicBezTo>
                  <a:pt x="4091113" y="611114"/>
                  <a:pt x="4049452" y="601757"/>
                  <a:pt x="4036979" y="598639"/>
                </a:cubicBezTo>
                <a:cubicBezTo>
                  <a:pt x="4030494" y="592154"/>
                  <a:pt x="4026111" y="582403"/>
                  <a:pt x="4017524" y="579183"/>
                </a:cubicBezTo>
                <a:cubicBezTo>
                  <a:pt x="3999056" y="572258"/>
                  <a:pt x="3978412" y="573735"/>
                  <a:pt x="3959158" y="569456"/>
                </a:cubicBezTo>
                <a:cubicBezTo>
                  <a:pt x="3949148" y="567232"/>
                  <a:pt x="3939703" y="562971"/>
                  <a:pt x="3929975" y="559728"/>
                </a:cubicBezTo>
                <a:cubicBezTo>
                  <a:pt x="3891064" y="562971"/>
                  <a:pt x="3851757" y="563037"/>
                  <a:pt x="3813243" y="569456"/>
                </a:cubicBezTo>
                <a:cubicBezTo>
                  <a:pt x="3793014" y="572827"/>
                  <a:pt x="3774332" y="582426"/>
                  <a:pt x="3754877" y="588911"/>
                </a:cubicBezTo>
                <a:lnTo>
                  <a:pt x="3725694" y="598639"/>
                </a:lnTo>
                <a:cubicBezTo>
                  <a:pt x="3717128" y="607205"/>
                  <a:pt x="3679595" y="640922"/>
                  <a:pt x="3677056" y="657005"/>
                </a:cubicBezTo>
                <a:cubicBezTo>
                  <a:pt x="3655666" y="792473"/>
                  <a:pt x="3718816" y="802207"/>
                  <a:pt x="3638145" y="822375"/>
                </a:cubicBezTo>
                <a:cubicBezTo>
                  <a:pt x="3634999" y="823161"/>
                  <a:pt x="3675435" y="820754"/>
                  <a:pt x="3677056" y="822375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454735" y="1415666"/>
            <a:ext cx="1928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 smtClean="0">
                <a:solidFill>
                  <a:srgbClr val="C00000"/>
                </a:solidFill>
              </a:rPr>
              <a:t>Lógicas de Aprendizagens</a:t>
            </a:r>
            <a:endParaRPr lang="pt-BR" sz="1900" b="1" dirty="0">
              <a:solidFill>
                <a:srgbClr val="C00000"/>
              </a:solidFill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285720" y="4786322"/>
            <a:ext cx="2214577" cy="1857388"/>
          </a:xfrm>
          <a:custGeom>
            <a:avLst/>
            <a:gdLst>
              <a:gd name="connsiteX0" fmla="*/ 3677056 w 6877292"/>
              <a:gd name="connsiteY0" fmla="*/ 822375 h 4319011"/>
              <a:gd name="connsiteX1" fmla="*/ 3647873 w 6877292"/>
              <a:gd name="connsiteY1" fmla="*/ 832102 h 4319011"/>
              <a:gd name="connsiteX2" fmla="*/ 3482502 w 6877292"/>
              <a:gd name="connsiteY2" fmla="*/ 812647 h 4319011"/>
              <a:gd name="connsiteX3" fmla="*/ 3433864 w 6877292"/>
              <a:gd name="connsiteY3" fmla="*/ 793192 h 4319011"/>
              <a:gd name="connsiteX4" fmla="*/ 3365771 w 6877292"/>
              <a:gd name="connsiteY4" fmla="*/ 764009 h 4319011"/>
              <a:gd name="connsiteX5" fmla="*/ 3307405 w 6877292"/>
              <a:gd name="connsiteY5" fmla="*/ 705643 h 4319011"/>
              <a:gd name="connsiteX6" fmla="*/ 3278222 w 6877292"/>
              <a:gd name="connsiteY6" fmla="*/ 666732 h 4319011"/>
              <a:gd name="connsiteX7" fmla="*/ 3219856 w 6877292"/>
              <a:gd name="connsiteY7" fmla="*/ 608366 h 4319011"/>
              <a:gd name="connsiteX8" fmla="*/ 3200400 w 6877292"/>
              <a:gd name="connsiteY8" fmla="*/ 588911 h 4319011"/>
              <a:gd name="connsiteX9" fmla="*/ 3190673 w 6877292"/>
              <a:gd name="connsiteY9" fmla="*/ 559728 h 4319011"/>
              <a:gd name="connsiteX10" fmla="*/ 3171217 w 6877292"/>
              <a:gd name="connsiteY10" fmla="*/ 540273 h 4319011"/>
              <a:gd name="connsiteX11" fmla="*/ 3112851 w 6877292"/>
              <a:gd name="connsiteY11" fmla="*/ 511090 h 4319011"/>
              <a:gd name="connsiteX12" fmla="*/ 3064213 w 6877292"/>
              <a:gd name="connsiteY12" fmla="*/ 472179 h 4319011"/>
              <a:gd name="connsiteX13" fmla="*/ 3035030 w 6877292"/>
              <a:gd name="connsiteY13" fmla="*/ 462451 h 4319011"/>
              <a:gd name="connsiteX14" fmla="*/ 2957209 w 6877292"/>
              <a:gd name="connsiteY14" fmla="*/ 423541 h 4319011"/>
              <a:gd name="connsiteX15" fmla="*/ 2704290 w 6877292"/>
              <a:gd name="connsiteY15" fmla="*/ 413813 h 4319011"/>
              <a:gd name="connsiteX16" fmla="*/ 2626468 w 6877292"/>
              <a:gd name="connsiteY16" fmla="*/ 374902 h 4319011"/>
              <a:gd name="connsiteX17" fmla="*/ 2587558 w 6877292"/>
              <a:gd name="connsiteY17" fmla="*/ 355447 h 4319011"/>
              <a:gd name="connsiteX18" fmla="*/ 2568102 w 6877292"/>
              <a:gd name="connsiteY18" fmla="*/ 335992 h 4319011"/>
              <a:gd name="connsiteX19" fmla="*/ 2509736 w 6877292"/>
              <a:gd name="connsiteY19" fmla="*/ 297081 h 4319011"/>
              <a:gd name="connsiteX20" fmla="*/ 2451371 w 6877292"/>
              <a:gd name="connsiteY20" fmla="*/ 258170 h 4319011"/>
              <a:gd name="connsiteX21" fmla="*/ 2422188 w 6877292"/>
              <a:gd name="connsiteY21" fmla="*/ 238715 h 4319011"/>
              <a:gd name="connsiteX22" fmla="*/ 2393005 w 6877292"/>
              <a:gd name="connsiteY22" fmla="*/ 219260 h 4319011"/>
              <a:gd name="connsiteX23" fmla="*/ 2354094 w 6877292"/>
              <a:gd name="connsiteY23" fmla="*/ 199805 h 4319011"/>
              <a:gd name="connsiteX24" fmla="*/ 2324911 w 6877292"/>
              <a:gd name="connsiteY24" fmla="*/ 190077 h 4319011"/>
              <a:gd name="connsiteX25" fmla="*/ 2266545 w 6877292"/>
              <a:gd name="connsiteY25" fmla="*/ 160894 h 4319011"/>
              <a:gd name="connsiteX26" fmla="*/ 2159541 w 6877292"/>
              <a:gd name="connsiteY26" fmla="*/ 170622 h 4319011"/>
              <a:gd name="connsiteX27" fmla="*/ 2120630 w 6877292"/>
              <a:gd name="connsiteY27" fmla="*/ 180349 h 4319011"/>
              <a:gd name="connsiteX28" fmla="*/ 2081719 w 6877292"/>
              <a:gd name="connsiteY28" fmla="*/ 219260 h 4319011"/>
              <a:gd name="connsiteX29" fmla="*/ 2052536 w 6877292"/>
              <a:gd name="connsiteY29" fmla="*/ 277626 h 4319011"/>
              <a:gd name="connsiteX30" fmla="*/ 2033081 w 6877292"/>
              <a:gd name="connsiteY30" fmla="*/ 335992 h 4319011"/>
              <a:gd name="connsiteX31" fmla="*/ 2013626 w 6877292"/>
              <a:gd name="connsiteY31" fmla="*/ 374902 h 4319011"/>
              <a:gd name="connsiteX32" fmla="*/ 1994171 w 6877292"/>
              <a:gd name="connsiteY32" fmla="*/ 404085 h 4319011"/>
              <a:gd name="connsiteX33" fmla="*/ 1984443 w 6877292"/>
              <a:gd name="connsiteY33" fmla="*/ 433268 h 4319011"/>
              <a:gd name="connsiteX34" fmla="*/ 1964988 w 6877292"/>
              <a:gd name="connsiteY34" fmla="*/ 452724 h 4319011"/>
              <a:gd name="connsiteX35" fmla="*/ 1906622 w 6877292"/>
              <a:gd name="connsiteY35" fmla="*/ 511090 h 4319011"/>
              <a:gd name="connsiteX36" fmla="*/ 1799617 w 6877292"/>
              <a:gd name="connsiteY36" fmla="*/ 530545 h 4319011"/>
              <a:gd name="connsiteX37" fmla="*/ 1605064 w 6877292"/>
              <a:gd name="connsiteY37" fmla="*/ 511090 h 4319011"/>
              <a:gd name="connsiteX38" fmla="*/ 1507788 w 6877292"/>
              <a:gd name="connsiteY38" fmla="*/ 481907 h 4319011"/>
              <a:gd name="connsiteX39" fmla="*/ 1439694 w 6877292"/>
              <a:gd name="connsiteY39" fmla="*/ 462451 h 4319011"/>
              <a:gd name="connsiteX40" fmla="*/ 1235413 w 6877292"/>
              <a:gd name="connsiteY40" fmla="*/ 481907 h 4319011"/>
              <a:gd name="connsiteX41" fmla="*/ 1177047 w 6877292"/>
              <a:gd name="connsiteY41" fmla="*/ 501362 h 4319011"/>
              <a:gd name="connsiteX42" fmla="*/ 1138136 w 6877292"/>
              <a:gd name="connsiteY42" fmla="*/ 511090 h 4319011"/>
              <a:gd name="connsiteX43" fmla="*/ 1070043 w 6877292"/>
              <a:gd name="connsiteY43" fmla="*/ 588911 h 4319011"/>
              <a:gd name="connsiteX44" fmla="*/ 1050588 w 6877292"/>
              <a:gd name="connsiteY44" fmla="*/ 647277 h 4319011"/>
              <a:gd name="connsiteX45" fmla="*/ 1040860 w 6877292"/>
              <a:gd name="connsiteY45" fmla="*/ 676460 h 4319011"/>
              <a:gd name="connsiteX46" fmla="*/ 1011677 w 6877292"/>
              <a:gd name="connsiteY46" fmla="*/ 744553 h 4319011"/>
              <a:gd name="connsiteX47" fmla="*/ 1001949 w 6877292"/>
              <a:gd name="connsiteY47" fmla="*/ 841830 h 4319011"/>
              <a:gd name="connsiteX48" fmla="*/ 982494 w 6877292"/>
              <a:gd name="connsiteY48" fmla="*/ 890468 h 4319011"/>
              <a:gd name="connsiteX49" fmla="*/ 972766 w 6877292"/>
              <a:gd name="connsiteY49" fmla="*/ 929379 h 4319011"/>
              <a:gd name="connsiteX50" fmla="*/ 953311 w 6877292"/>
              <a:gd name="connsiteY50" fmla="*/ 968290 h 4319011"/>
              <a:gd name="connsiteX51" fmla="*/ 914400 w 6877292"/>
              <a:gd name="connsiteY51" fmla="*/ 1016928 h 4319011"/>
              <a:gd name="connsiteX52" fmla="*/ 875490 w 6877292"/>
              <a:gd name="connsiteY52" fmla="*/ 1046111 h 4319011"/>
              <a:gd name="connsiteX53" fmla="*/ 340468 w 6877292"/>
              <a:gd name="connsiteY53" fmla="*/ 1075294 h 4319011"/>
              <a:gd name="connsiteX54" fmla="*/ 311285 w 6877292"/>
              <a:gd name="connsiteY54" fmla="*/ 1085022 h 4319011"/>
              <a:gd name="connsiteX55" fmla="*/ 272375 w 6877292"/>
              <a:gd name="connsiteY55" fmla="*/ 1094749 h 4319011"/>
              <a:gd name="connsiteX56" fmla="*/ 243192 w 6877292"/>
              <a:gd name="connsiteY56" fmla="*/ 1114205 h 4319011"/>
              <a:gd name="connsiteX57" fmla="*/ 204281 w 6877292"/>
              <a:gd name="connsiteY57" fmla="*/ 1172570 h 4319011"/>
              <a:gd name="connsiteX58" fmla="*/ 184826 w 6877292"/>
              <a:gd name="connsiteY58" fmla="*/ 1201753 h 4319011"/>
              <a:gd name="connsiteX59" fmla="*/ 175098 w 6877292"/>
              <a:gd name="connsiteY59" fmla="*/ 1250392 h 4319011"/>
              <a:gd name="connsiteX60" fmla="*/ 155643 w 6877292"/>
              <a:gd name="connsiteY60" fmla="*/ 1289302 h 4319011"/>
              <a:gd name="connsiteX61" fmla="*/ 145915 w 6877292"/>
              <a:gd name="connsiteY61" fmla="*/ 1328213 h 4319011"/>
              <a:gd name="connsiteX62" fmla="*/ 155643 w 6877292"/>
              <a:gd name="connsiteY62" fmla="*/ 1386579 h 4319011"/>
              <a:gd name="connsiteX63" fmla="*/ 184826 w 6877292"/>
              <a:gd name="connsiteY63" fmla="*/ 1464400 h 4319011"/>
              <a:gd name="connsiteX64" fmla="*/ 214009 w 6877292"/>
              <a:gd name="connsiteY64" fmla="*/ 1571405 h 4319011"/>
              <a:gd name="connsiteX65" fmla="*/ 184826 w 6877292"/>
              <a:gd name="connsiteY65" fmla="*/ 1765958 h 4319011"/>
              <a:gd name="connsiteX66" fmla="*/ 145915 w 6877292"/>
              <a:gd name="connsiteY66" fmla="*/ 1804868 h 4319011"/>
              <a:gd name="connsiteX67" fmla="*/ 116732 w 6877292"/>
              <a:gd name="connsiteY67" fmla="*/ 1814596 h 4319011"/>
              <a:gd name="connsiteX68" fmla="*/ 87549 w 6877292"/>
              <a:gd name="connsiteY68" fmla="*/ 1843779 h 4319011"/>
              <a:gd name="connsiteX69" fmla="*/ 38911 w 6877292"/>
              <a:gd name="connsiteY69" fmla="*/ 1931328 h 4319011"/>
              <a:gd name="connsiteX70" fmla="*/ 19456 w 6877292"/>
              <a:gd name="connsiteY70" fmla="*/ 1970239 h 4319011"/>
              <a:gd name="connsiteX71" fmla="*/ 0 w 6877292"/>
              <a:gd name="connsiteY71" fmla="*/ 2028605 h 4319011"/>
              <a:gd name="connsiteX72" fmla="*/ 9728 w 6877292"/>
              <a:gd name="connsiteY72" fmla="*/ 2174519 h 4319011"/>
              <a:gd name="connsiteX73" fmla="*/ 29183 w 6877292"/>
              <a:gd name="connsiteY73" fmla="*/ 2203702 h 4319011"/>
              <a:gd name="connsiteX74" fmla="*/ 38911 w 6877292"/>
              <a:gd name="connsiteY74" fmla="*/ 2252341 h 4319011"/>
              <a:gd name="connsiteX75" fmla="*/ 68094 w 6877292"/>
              <a:gd name="connsiteY75" fmla="*/ 2281524 h 4319011"/>
              <a:gd name="connsiteX76" fmla="*/ 97277 w 6877292"/>
              <a:gd name="connsiteY76" fmla="*/ 2320434 h 4319011"/>
              <a:gd name="connsiteX77" fmla="*/ 116732 w 6877292"/>
              <a:gd name="connsiteY77" fmla="*/ 2359345 h 4319011"/>
              <a:gd name="connsiteX78" fmla="*/ 165371 w 6877292"/>
              <a:gd name="connsiteY78" fmla="*/ 2437166 h 4319011"/>
              <a:gd name="connsiteX79" fmla="*/ 175098 w 6877292"/>
              <a:gd name="connsiteY79" fmla="*/ 2466349 h 4319011"/>
              <a:gd name="connsiteX80" fmla="*/ 194554 w 6877292"/>
              <a:gd name="connsiteY80" fmla="*/ 2485805 h 4319011"/>
              <a:gd name="connsiteX81" fmla="*/ 214009 w 6877292"/>
              <a:gd name="connsiteY81" fmla="*/ 2563626 h 4319011"/>
              <a:gd name="connsiteX82" fmla="*/ 175098 w 6877292"/>
              <a:gd name="connsiteY82" fmla="*/ 2651175 h 4319011"/>
              <a:gd name="connsiteX83" fmla="*/ 165371 w 6877292"/>
              <a:gd name="connsiteY83" fmla="*/ 2680358 h 4319011"/>
              <a:gd name="connsiteX84" fmla="*/ 145915 w 6877292"/>
              <a:gd name="connsiteY84" fmla="*/ 2719268 h 4319011"/>
              <a:gd name="connsiteX85" fmla="*/ 126460 w 6877292"/>
              <a:gd name="connsiteY85" fmla="*/ 2787362 h 4319011"/>
              <a:gd name="connsiteX86" fmla="*/ 116732 w 6877292"/>
              <a:gd name="connsiteY86" fmla="*/ 2816545 h 4319011"/>
              <a:gd name="connsiteX87" fmla="*/ 136188 w 6877292"/>
              <a:gd name="connsiteY87" fmla="*/ 2933277 h 4319011"/>
              <a:gd name="connsiteX88" fmla="*/ 145915 w 6877292"/>
              <a:gd name="connsiteY88" fmla="*/ 2972187 h 4319011"/>
              <a:gd name="connsiteX89" fmla="*/ 194554 w 6877292"/>
              <a:gd name="connsiteY89" fmla="*/ 3050009 h 4319011"/>
              <a:gd name="connsiteX90" fmla="*/ 214009 w 6877292"/>
              <a:gd name="connsiteY90" fmla="*/ 3098647 h 4319011"/>
              <a:gd name="connsiteX91" fmla="*/ 291830 w 6877292"/>
              <a:gd name="connsiteY91" fmla="*/ 3147285 h 4319011"/>
              <a:gd name="connsiteX92" fmla="*/ 359924 w 6877292"/>
              <a:gd name="connsiteY92" fmla="*/ 3186196 h 4319011"/>
              <a:gd name="connsiteX93" fmla="*/ 398834 w 6877292"/>
              <a:gd name="connsiteY93" fmla="*/ 3195924 h 4319011"/>
              <a:gd name="connsiteX94" fmla="*/ 690664 w 6877292"/>
              <a:gd name="connsiteY94" fmla="*/ 3215379 h 4319011"/>
              <a:gd name="connsiteX95" fmla="*/ 778213 w 6877292"/>
              <a:gd name="connsiteY95" fmla="*/ 3234834 h 4319011"/>
              <a:gd name="connsiteX96" fmla="*/ 836579 w 6877292"/>
              <a:gd name="connsiteY96" fmla="*/ 3264017 h 4319011"/>
              <a:gd name="connsiteX97" fmla="*/ 894945 w 6877292"/>
              <a:gd name="connsiteY97" fmla="*/ 3332111 h 4319011"/>
              <a:gd name="connsiteX98" fmla="*/ 904673 w 6877292"/>
              <a:gd name="connsiteY98" fmla="*/ 3371022 h 4319011"/>
              <a:gd name="connsiteX99" fmla="*/ 914400 w 6877292"/>
              <a:gd name="connsiteY99" fmla="*/ 3419660 h 4319011"/>
              <a:gd name="connsiteX100" fmla="*/ 933856 w 6877292"/>
              <a:gd name="connsiteY100" fmla="*/ 3478026 h 4319011"/>
              <a:gd name="connsiteX101" fmla="*/ 953311 w 6877292"/>
              <a:gd name="connsiteY101" fmla="*/ 3536392 h 4319011"/>
              <a:gd name="connsiteX102" fmla="*/ 982494 w 6877292"/>
              <a:gd name="connsiteY102" fmla="*/ 3565575 h 4319011"/>
              <a:gd name="connsiteX103" fmla="*/ 1021405 w 6877292"/>
              <a:gd name="connsiteY103" fmla="*/ 3633668 h 4319011"/>
              <a:gd name="connsiteX104" fmla="*/ 1050588 w 6877292"/>
              <a:gd name="connsiteY104" fmla="*/ 3643396 h 4319011"/>
              <a:gd name="connsiteX105" fmla="*/ 1089498 w 6877292"/>
              <a:gd name="connsiteY105" fmla="*/ 3662851 h 4319011"/>
              <a:gd name="connsiteX106" fmla="*/ 1215958 w 6877292"/>
              <a:gd name="connsiteY106" fmla="*/ 3623941 h 4319011"/>
              <a:gd name="connsiteX107" fmla="*/ 1245141 w 6877292"/>
              <a:gd name="connsiteY107" fmla="*/ 3614213 h 4319011"/>
              <a:gd name="connsiteX108" fmla="*/ 1439694 w 6877292"/>
              <a:gd name="connsiteY108" fmla="*/ 3623941 h 4319011"/>
              <a:gd name="connsiteX109" fmla="*/ 1536971 w 6877292"/>
              <a:gd name="connsiteY109" fmla="*/ 3653124 h 4319011"/>
              <a:gd name="connsiteX110" fmla="*/ 1575881 w 6877292"/>
              <a:gd name="connsiteY110" fmla="*/ 3662851 h 4319011"/>
              <a:gd name="connsiteX111" fmla="*/ 1614792 w 6877292"/>
              <a:gd name="connsiteY111" fmla="*/ 3682307 h 4319011"/>
              <a:gd name="connsiteX112" fmla="*/ 1673158 w 6877292"/>
              <a:gd name="connsiteY112" fmla="*/ 3701762 h 4319011"/>
              <a:gd name="connsiteX113" fmla="*/ 1682885 w 6877292"/>
              <a:gd name="connsiteY113" fmla="*/ 3730945 h 4319011"/>
              <a:gd name="connsiteX114" fmla="*/ 1702341 w 6877292"/>
              <a:gd name="connsiteY114" fmla="*/ 3750400 h 4319011"/>
              <a:gd name="connsiteX115" fmla="*/ 1721796 w 6877292"/>
              <a:gd name="connsiteY115" fmla="*/ 3779583 h 4319011"/>
              <a:gd name="connsiteX116" fmla="*/ 1741251 w 6877292"/>
              <a:gd name="connsiteY116" fmla="*/ 3818494 h 4319011"/>
              <a:gd name="connsiteX117" fmla="*/ 1789890 w 6877292"/>
              <a:gd name="connsiteY117" fmla="*/ 3876860 h 4319011"/>
              <a:gd name="connsiteX118" fmla="*/ 1838528 w 6877292"/>
              <a:gd name="connsiteY118" fmla="*/ 3944953 h 4319011"/>
              <a:gd name="connsiteX119" fmla="*/ 1926077 w 6877292"/>
              <a:gd name="connsiteY119" fmla="*/ 4022775 h 4319011"/>
              <a:gd name="connsiteX120" fmla="*/ 1974715 w 6877292"/>
              <a:gd name="connsiteY120" fmla="*/ 4042230 h 4319011"/>
              <a:gd name="connsiteX121" fmla="*/ 2062264 w 6877292"/>
              <a:gd name="connsiteY121" fmla="*/ 4081141 h 4319011"/>
              <a:gd name="connsiteX122" fmla="*/ 2140085 w 6877292"/>
              <a:gd name="connsiteY122" fmla="*/ 4100596 h 4319011"/>
              <a:gd name="connsiteX123" fmla="*/ 2256817 w 6877292"/>
              <a:gd name="connsiteY123" fmla="*/ 4081141 h 4319011"/>
              <a:gd name="connsiteX124" fmla="*/ 2305456 w 6877292"/>
              <a:gd name="connsiteY124" fmla="*/ 4051958 h 4319011"/>
              <a:gd name="connsiteX125" fmla="*/ 2334639 w 6877292"/>
              <a:gd name="connsiteY125" fmla="*/ 4042230 h 4319011"/>
              <a:gd name="connsiteX126" fmla="*/ 2363822 w 6877292"/>
              <a:gd name="connsiteY126" fmla="*/ 4013047 h 4319011"/>
              <a:gd name="connsiteX127" fmla="*/ 2412460 w 6877292"/>
              <a:gd name="connsiteY127" fmla="*/ 3954681 h 4319011"/>
              <a:gd name="connsiteX128" fmla="*/ 2441643 w 6877292"/>
              <a:gd name="connsiteY128" fmla="*/ 3944953 h 4319011"/>
              <a:gd name="connsiteX129" fmla="*/ 2470826 w 6877292"/>
              <a:gd name="connsiteY129" fmla="*/ 3925498 h 4319011"/>
              <a:gd name="connsiteX130" fmla="*/ 2538919 w 6877292"/>
              <a:gd name="connsiteY130" fmla="*/ 3935226 h 4319011"/>
              <a:gd name="connsiteX131" fmla="*/ 2597285 w 6877292"/>
              <a:gd name="connsiteY131" fmla="*/ 3954681 h 4319011"/>
              <a:gd name="connsiteX132" fmla="*/ 2636196 w 6877292"/>
              <a:gd name="connsiteY132" fmla="*/ 3964409 h 4319011"/>
              <a:gd name="connsiteX133" fmla="*/ 2675107 w 6877292"/>
              <a:gd name="connsiteY133" fmla="*/ 3993592 h 4319011"/>
              <a:gd name="connsiteX134" fmla="*/ 2714017 w 6877292"/>
              <a:gd name="connsiteY134" fmla="*/ 4013047 h 4319011"/>
              <a:gd name="connsiteX135" fmla="*/ 2733473 w 6877292"/>
              <a:gd name="connsiteY135" fmla="*/ 4071413 h 4319011"/>
              <a:gd name="connsiteX136" fmla="*/ 2782111 w 6877292"/>
              <a:gd name="connsiteY136" fmla="*/ 4139507 h 4319011"/>
              <a:gd name="connsiteX137" fmla="*/ 2811294 w 6877292"/>
              <a:gd name="connsiteY137" fmla="*/ 4168690 h 4319011"/>
              <a:gd name="connsiteX138" fmla="*/ 2859932 w 6877292"/>
              <a:gd name="connsiteY138" fmla="*/ 4227056 h 4319011"/>
              <a:gd name="connsiteX139" fmla="*/ 2918298 w 6877292"/>
              <a:gd name="connsiteY139" fmla="*/ 4275694 h 4319011"/>
              <a:gd name="connsiteX140" fmla="*/ 2947481 w 6877292"/>
              <a:gd name="connsiteY140" fmla="*/ 4285422 h 4319011"/>
              <a:gd name="connsiteX141" fmla="*/ 3015575 w 6877292"/>
              <a:gd name="connsiteY141" fmla="*/ 4314605 h 4319011"/>
              <a:gd name="connsiteX142" fmla="*/ 3287949 w 6877292"/>
              <a:gd name="connsiteY142" fmla="*/ 4217328 h 4319011"/>
              <a:gd name="connsiteX143" fmla="*/ 3307405 w 6877292"/>
              <a:gd name="connsiteY143" fmla="*/ 4188145 h 4319011"/>
              <a:gd name="connsiteX144" fmla="*/ 3356043 w 6877292"/>
              <a:gd name="connsiteY144" fmla="*/ 4120051 h 4319011"/>
              <a:gd name="connsiteX145" fmla="*/ 3394954 w 6877292"/>
              <a:gd name="connsiteY145" fmla="*/ 4061685 h 4319011"/>
              <a:gd name="connsiteX146" fmla="*/ 3414409 w 6877292"/>
              <a:gd name="connsiteY146" fmla="*/ 4032502 h 4319011"/>
              <a:gd name="connsiteX147" fmla="*/ 3433864 w 6877292"/>
              <a:gd name="connsiteY147" fmla="*/ 4003319 h 4319011"/>
              <a:gd name="connsiteX148" fmla="*/ 3463047 w 6877292"/>
              <a:gd name="connsiteY148" fmla="*/ 3944953 h 4319011"/>
              <a:gd name="connsiteX149" fmla="*/ 3531141 w 6877292"/>
              <a:gd name="connsiteY149" fmla="*/ 3867132 h 4319011"/>
              <a:gd name="connsiteX150" fmla="*/ 3560324 w 6877292"/>
              <a:gd name="connsiteY150" fmla="*/ 3828222 h 4319011"/>
              <a:gd name="connsiteX151" fmla="*/ 3599234 w 6877292"/>
              <a:gd name="connsiteY151" fmla="*/ 3808766 h 4319011"/>
              <a:gd name="connsiteX152" fmla="*/ 3657600 w 6877292"/>
              <a:gd name="connsiteY152" fmla="*/ 3769856 h 4319011"/>
              <a:gd name="connsiteX153" fmla="*/ 3715966 w 6877292"/>
              <a:gd name="connsiteY153" fmla="*/ 3730945 h 4319011"/>
              <a:gd name="connsiteX154" fmla="*/ 3745149 w 6877292"/>
              <a:gd name="connsiteY154" fmla="*/ 3711490 h 4319011"/>
              <a:gd name="connsiteX155" fmla="*/ 3793788 w 6877292"/>
              <a:gd name="connsiteY155" fmla="*/ 3692034 h 4319011"/>
              <a:gd name="connsiteX156" fmla="*/ 3832698 w 6877292"/>
              <a:gd name="connsiteY156" fmla="*/ 3672579 h 4319011"/>
              <a:gd name="connsiteX157" fmla="*/ 3871609 w 6877292"/>
              <a:gd name="connsiteY157" fmla="*/ 3662851 h 4319011"/>
              <a:gd name="connsiteX158" fmla="*/ 3929975 w 6877292"/>
              <a:gd name="connsiteY158" fmla="*/ 3672579 h 4319011"/>
              <a:gd name="connsiteX159" fmla="*/ 3988341 w 6877292"/>
              <a:gd name="connsiteY159" fmla="*/ 3711490 h 4319011"/>
              <a:gd name="connsiteX160" fmla="*/ 3998068 w 6877292"/>
              <a:gd name="connsiteY160" fmla="*/ 3740673 h 4319011"/>
              <a:gd name="connsiteX161" fmla="*/ 4017524 w 6877292"/>
              <a:gd name="connsiteY161" fmla="*/ 3760128 h 4319011"/>
              <a:gd name="connsiteX162" fmla="*/ 4046707 w 6877292"/>
              <a:gd name="connsiteY162" fmla="*/ 3799039 h 4319011"/>
              <a:gd name="connsiteX163" fmla="*/ 4085617 w 6877292"/>
              <a:gd name="connsiteY163" fmla="*/ 3857405 h 4319011"/>
              <a:gd name="connsiteX164" fmla="*/ 4095345 w 6877292"/>
              <a:gd name="connsiteY164" fmla="*/ 3886587 h 4319011"/>
              <a:gd name="connsiteX165" fmla="*/ 4124528 w 6877292"/>
              <a:gd name="connsiteY165" fmla="*/ 3915770 h 4319011"/>
              <a:gd name="connsiteX166" fmla="*/ 4134256 w 6877292"/>
              <a:gd name="connsiteY166" fmla="*/ 3974136 h 4319011"/>
              <a:gd name="connsiteX167" fmla="*/ 4173166 w 6877292"/>
              <a:gd name="connsiteY167" fmla="*/ 4022775 h 4319011"/>
              <a:gd name="connsiteX168" fmla="*/ 4221805 w 6877292"/>
              <a:gd name="connsiteY168" fmla="*/ 4100596 h 4319011"/>
              <a:gd name="connsiteX169" fmla="*/ 4250988 w 6877292"/>
              <a:gd name="connsiteY169" fmla="*/ 4110324 h 4319011"/>
              <a:gd name="connsiteX170" fmla="*/ 4289898 w 6877292"/>
              <a:gd name="connsiteY170" fmla="*/ 4139507 h 4319011"/>
              <a:gd name="connsiteX171" fmla="*/ 4357992 w 6877292"/>
              <a:gd name="connsiteY171" fmla="*/ 4158962 h 4319011"/>
              <a:gd name="connsiteX172" fmla="*/ 4533090 w 6877292"/>
              <a:gd name="connsiteY172" fmla="*/ 4149234 h 4319011"/>
              <a:gd name="connsiteX173" fmla="*/ 4572000 w 6877292"/>
              <a:gd name="connsiteY173" fmla="*/ 4129779 h 4319011"/>
              <a:gd name="connsiteX174" fmla="*/ 4620639 w 6877292"/>
              <a:gd name="connsiteY174" fmla="*/ 4110324 h 4319011"/>
              <a:gd name="connsiteX175" fmla="*/ 4679005 w 6877292"/>
              <a:gd name="connsiteY175" fmla="*/ 4061685 h 4319011"/>
              <a:gd name="connsiteX176" fmla="*/ 4708188 w 6877292"/>
              <a:gd name="connsiteY176" fmla="*/ 4051958 h 4319011"/>
              <a:gd name="connsiteX177" fmla="*/ 4727643 w 6877292"/>
              <a:gd name="connsiteY177" fmla="*/ 4032502 h 4319011"/>
              <a:gd name="connsiteX178" fmla="*/ 4776281 w 6877292"/>
              <a:gd name="connsiteY178" fmla="*/ 3925498 h 4319011"/>
              <a:gd name="connsiteX179" fmla="*/ 4786009 w 6877292"/>
              <a:gd name="connsiteY179" fmla="*/ 3876860 h 4319011"/>
              <a:gd name="connsiteX180" fmla="*/ 4795736 w 6877292"/>
              <a:gd name="connsiteY180" fmla="*/ 3847677 h 4319011"/>
              <a:gd name="connsiteX181" fmla="*/ 4805464 w 6877292"/>
              <a:gd name="connsiteY181" fmla="*/ 3808766 h 4319011"/>
              <a:gd name="connsiteX182" fmla="*/ 4844375 w 6877292"/>
              <a:gd name="connsiteY182" fmla="*/ 3711490 h 4319011"/>
              <a:gd name="connsiteX183" fmla="*/ 4863830 w 6877292"/>
              <a:gd name="connsiteY183" fmla="*/ 3653124 h 4319011"/>
              <a:gd name="connsiteX184" fmla="*/ 4873558 w 6877292"/>
              <a:gd name="connsiteY184" fmla="*/ 3623941 h 4319011"/>
              <a:gd name="connsiteX185" fmla="*/ 4893013 w 6877292"/>
              <a:gd name="connsiteY185" fmla="*/ 3546119 h 4319011"/>
              <a:gd name="connsiteX186" fmla="*/ 4931924 w 6877292"/>
              <a:gd name="connsiteY186" fmla="*/ 3468298 h 4319011"/>
              <a:gd name="connsiteX187" fmla="*/ 4980562 w 6877292"/>
              <a:gd name="connsiteY187" fmla="*/ 3409932 h 4319011"/>
              <a:gd name="connsiteX188" fmla="*/ 5009745 w 6877292"/>
              <a:gd name="connsiteY188" fmla="*/ 3400205 h 4319011"/>
              <a:gd name="connsiteX189" fmla="*/ 5048656 w 6877292"/>
              <a:gd name="connsiteY189" fmla="*/ 3380749 h 4319011"/>
              <a:gd name="connsiteX190" fmla="*/ 5097294 w 6877292"/>
              <a:gd name="connsiteY190" fmla="*/ 3371022 h 4319011"/>
              <a:gd name="connsiteX191" fmla="*/ 5155660 w 6877292"/>
              <a:gd name="connsiteY191" fmla="*/ 3351566 h 4319011"/>
              <a:gd name="connsiteX192" fmla="*/ 5321030 w 6877292"/>
              <a:gd name="connsiteY192" fmla="*/ 3371022 h 4319011"/>
              <a:gd name="connsiteX193" fmla="*/ 5437762 w 6877292"/>
              <a:gd name="connsiteY193" fmla="*/ 3409932 h 4319011"/>
              <a:gd name="connsiteX194" fmla="*/ 5476673 w 6877292"/>
              <a:gd name="connsiteY194" fmla="*/ 3429387 h 4319011"/>
              <a:gd name="connsiteX195" fmla="*/ 5564222 w 6877292"/>
              <a:gd name="connsiteY195" fmla="*/ 3448843 h 4319011"/>
              <a:gd name="connsiteX196" fmla="*/ 5612860 w 6877292"/>
              <a:gd name="connsiteY196" fmla="*/ 3478026 h 4319011"/>
              <a:gd name="connsiteX197" fmla="*/ 5690681 w 6877292"/>
              <a:gd name="connsiteY197" fmla="*/ 3497481 h 4319011"/>
              <a:gd name="connsiteX198" fmla="*/ 5768502 w 6877292"/>
              <a:gd name="connsiteY198" fmla="*/ 3526664 h 4319011"/>
              <a:gd name="connsiteX199" fmla="*/ 5846324 w 6877292"/>
              <a:gd name="connsiteY199" fmla="*/ 3546119 h 4319011"/>
              <a:gd name="connsiteX200" fmla="*/ 5933873 w 6877292"/>
              <a:gd name="connsiteY200" fmla="*/ 3575302 h 4319011"/>
              <a:gd name="connsiteX201" fmla="*/ 5963056 w 6877292"/>
              <a:gd name="connsiteY201" fmla="*/ 3594758 h 4319011"/>
              <a:gd name="connsiteX202" fmla="*/ 6011694 w 6877292"/>
              <a:gd name="connsiteY202" fmla="*/ 3604485 h 4319011"/>
              <a:gd name="connsiteX203" fmla="*/ 6517532 w 6877292"/>
              <a:gd name="connsiteY203" fmla="*/ 3585030 h 4319011"/>
              <a:gd name="connsiteX204" fmla="*/ 6556443 w 6877292"/>
              <a:gd name="connsiteY204" fmla="*/ 3565575 h 4319011"/>
              <a:gd name="connsiteX205" fmla="*/ 6634264 w 6877292"/>
              <a:gd name="connsiteY205" fmla="*/ 3546119 h 4319011"/>
              <a:gd name="connsiteX206" fmla="*/ 6692630 w 6877292"/>
              <a:gd name="connsiteY206" fmla="*/ 3507209 h 4319011"/>
              <a:gd name="connsiteX207" fmla="*/ 6721813 w 6877292"/>
              <a:gd name="connsiteY207" fmla="*/ 3478026 h 4319011"/>
              <a:gd name="connsiteX208" fmla="*/ 6760724 w 6877292"/>
              <a:gd name="connsiteY208" fmla="*/ 3409932 h 4319011"/>
              <a:gd name="connsiteX209" fmla="*/ 6789907 w 6877292"/>
              <a:gd name="connsiteY209" fmla="*/ 3380749 h 4319011"/>
              <a:gd name="connsiteX210" fmla="*/ 6819090 w 6877292"/>
              <a:gd name="connsiteY210" fmla="*/ 3312656 h 4319011"/>
              <a:gd name="connsiteX211" fmla="*/ 6838545 w 6877292"/>
              <a:gd name="connsiteY211" fmla="*/ 3293200 h 4319011"/>
              <a:gd name="connsiteX212" fmla="*/ 6848273 w 6877292"/>
              <a:gd name="connsiteY212" fmla="*/ 3244562 h 4319011"/>
              <a:gd name="connsiteX213" fmla="*/ 6858000 w 6877292"/>
              <a:gd name="connsiteY213" fmla="*/ 3205651 h 4319011"/>
              <a:gd name="connsiteX214" fmla="*/ 6819090 w 6877292"/>
              <a:gd name="connsiteY214" fmla="*/ 2894366 h 4319011"/>
              <a:gd name="connsiteX215" fmla="*/ 6809362 w 6877292"/>
              <a:gd name="connsiteY215" fmla="*/ 2845728 h 4319011"/>
              <a:gd name="connsiteX216" fmla="*/ 6770451 w 6877292"/>
              <a:gd name="connsiteY216" fmla="*/ 2797090 h 4319011"/>
              <a:gd name="connsiteX217" fmla="*/ 6731541 w 6877292"/>
              <a:gd name="connsiteY217" fmla="*/ 2748451 h 4319011"/>
              <a:gd name="connsiteX218" fmla="*/ 6702358 w 6877292"/>
              <a:gd name="connsiteY218" fmla="*/ 2738724 h 4319011"/>
              <a:gd name="connsiteX219" fmla="*/ 6663447 w 6877292"/>
              <a:gd name="connsiteY219" fmla="*/ 2709541 h 4319011"/>
              <a:gd name="connsiteX220" fmla="*/ 6605081 w 6877292"/>
              <a:gd name="connsiteY220" fmla="*/ 2680358 h 4319011"/>
              <a:gd name="connsiteX221" fmla="*/ 6566171 w 6877292"/>
              <a:gd name="connsiteY221" fmla="*/ 2641447 h 4319011"/>
              <a:gd name="connsiteX222" fmla="*/ 6488349 w 6877292"/>
              <a:gd name="connsiteY222" fmla="*/ 2602536 h 4319011"/>
              <a:gd name="connsiteX223" fmla="*/ 6449439 w 6877292"/>
              <a:gd name="connsiteY223" fmla="*/ 2573353 h 4319011"/>
              <a:gd name="connsiteX224" fmla="*/ 6391073 w 6877292"/>
              <a:gd name="connsiteY224" fmla="*/ 2534443 h 4319011"/>
              <a:gd name="connsiteX225" fmla="*/ 6322979 w 6877292"/>
              <a:gd name="connsiteY225" fmla="*/ 2456622 h 4319011"/>
              <a:gd name="connsiteX226" fmla="*/ 6303524 w 6877292"/>
              <a:gd name="connsiteY226" fmla="*/ 2378800 h 4319011"/>
              <a:gd name="connsiteX227" fmla="*/ 6284068 w 6877292"/>
              <a:gd name="connsiteY227" fmla="*/ 2300979 h 4319011"/>
              <a:gd name="connsiteX228" fmla="*/ 6303524 w 6877292"/>
              <a:gd name="connsiteY228" fmla="*/ 2038332 h 4319011"/>
              <a:gd name="connsiteX229" fmla="*/ 6313251 w 6877292"/>
              <a:gd name="connsiteY229" fmla="*/ 2009149 h 4319011"/>
              <a:gd name="connsiteX230" fmla="*/ 6322979 w 6877292"/>
              <a:gd name="connsiteY230" fmla="*/ 1960511 h 4319011"/>
              <a:gd name="connsiteX231" fmla="*/ 6352162 w 6877292"/>
              <a:gd name="connsiteY231" fmla="*/ 1872962 h 4319011"/>
              <a:gd name="connsiteX232" fmla="*/ 6410528 w 6877292"/>
              <a:gd name="connsiteY232" fmla="*/ 1804868 h 4319011"/>
              <a:gd name="connsiteX233" fmla="*/ 6468894 w 6877292"/>
              <a:gd name="connsiteY233" fmla="*/ 1717319 h 4319011"/>
              <a:gd name="connsiteX234" fmla="*/ 6478622 w 6877292"/>
              <a:gd name="connsiteY234" fmla="*/ 1688136 h 4319011"/>
              <a:gd name="connsiteX235" fmla="*/ 6527260 w 6877292"/>
              <a:gd name="connsiteY235" fmla="*/ 1629770 h 4319011"/>
              <a:gd name="connsiteX236" fmla="*/ 6566171 w 6877292"/>
              <a:gd name="connsiteY236" fmla="*/ 1571405 h 4319011"/>
              <a:gd name="connsiteX237" fmla="*/ 6595354 w 6877292"/>
              <a:gd name="connsiteY237" fmla="*/ 1522766 h 4319011"/>
              <a:gd name="connsiteX238" fmla="*/ 6624536 w 6877292"/>
              <a:gd name="connsiteY238" fmla="*/ 1474128 h 4319011"/>
              <a:gd name="connsiteX239" fmla="*/ 6653719 w 6877292"/>
              <a:gd name="connsiteY239" fmla="*/ 1435217 h 4319011"/>
              <a:gd name="connsiteX240" fmla="*/ 6721813 w 6877292"/>
              <a:gd name="connsiteY240" fmla="*/ 1337941 h 4319011"/>
              <a:gd name="connsiteX241" fmla="*/ 6760724 w 6877292"/>
              <a:gd name="connsiteY241" fmla="*/ 1279575 h 4319011"/>
              <a:gd name="connsiteX242" fmla="*/ 6770451 w 6877292"/>
              <a:gd name="connsiteY242" fmla="*/ 1250392 h 4319011"/>
              <a:gd name="connsiteX243" fmla="*/ 6809362 w 6877292"/>
              <a:gd name="connsiteY243" fmla="*/ 1153115 h 4319011"/>
              <a:gd name="connsiteX244" fmla="*/ 6848273 w 6877292"/>
              <a:gd name="connsiteY244" fmla="*/ 1046111 h 4319011"/>
              <a:gd name="connsiteX245" fmla="*/ 6819090 w 6877292"/>
              <a:gd name="connsiteY245" fmla="*/ 851558 h 4319011"/>
              <a:gd name="connsiteX246" fmla="*/ 6760724 w 6877292"/>
              <a:gd name="connsiteY246" fmla="*/ 802919 h 4319011"/>
              <a:gd name="connsiteX247" fmla="*/ 6741268 w 6877292"/>
              <a:gd name="connsiteY247" fmla="*/ 783464 h 4319011"/>
              <a:gd name="connsiteX248" fmla="*/ 6673175 w 6877292"/>
              <a:gd name="connsiteY248" fmla="*/ 734826 h 4319011"/>
              <a:gd name="connsiteX249" fmla="*/ 6605081 w 6877292"/>
              <a:gd name="connsiteY249" fmla="*/ 705643 h 4319011"/>
              <a:gd name="connsiteX250" fmla="*/ 6556443 w 6877292"/>
              <a:gd name="connsiteY250" fmla="*/ 686187 h 4319011"/>
              <a:gd name="connsiteX251" fmla="*/ 6498077 w 6877292"/>
              <a:gd name="connsiteY251" fmla="*/ 666732 h 4319011"/>
              <a:gd name="connsiteX252" fmla="*/ 6459166 w 6877292"/>
              <a:gd name="connsiteY252" fmla="*/ 647277 h 4319011"/>
              <a:gd name="connsiteX253" fmla="*/ 6225702 w 6877292"/>
              <a:gd name="connsiteY253" fmla="*/ 637549 h 4319011"/>
              <a:gd name="connsiteX254" fmla="*/ 6138154 w 6877292"/>
              <a:gd name="connsiteY254" fmla="*/ 608366 h 4319011"/>
              <a:gd name="connsiteX255" fmla="*/ 6099243 w 6877292"/>
              <a:gd name="connsiteY255" fmla="*/ 588911 h 4319011"/>
              <a:gd name="connsiteX256" fmla="*/ 6060332 w 6877292"/>
              <a:gd name="connsiteY256" fmla="*/ 579183 h 4319011"/>
              <a:gd name="connsiteX257" fmla="*/ 6021422 w 6877292"/>
              <a:gd name="connsiteY257" fmla="*/ 550000 h 4319011"/>
              <a:gd name="connsiteX258" fmla="*/ 5982511 w 6877292"/>
              <a:gd name="connsiteY258" fmla="*/ 491634 h 4319011"/>
              <a:gd name="connsiteX259" fmla="*/ 5953328 w 6877292"/>
              <a:gd name="connsiteY259" fmla="*/ 423541 h 4319011"/>
              <a:gd name="connsiteX260" fmla="*/ 5924145 w 6877292"/>
              <a:gd name="connsiteY260" fmla="*/ 335992 h 4319011"/>
              <a:gd name="connsiteX261" fmla="*/ 5914417 w 6877292"/>
              <a:gd name="connsiteY261" fmla="*/ 297081 h 4319011"/>
              <a:gd name="connsiteX262" fmla="*/ 5856051 w 6877292"/>
              <a:gd name="connsiteY262" fmla="*/ 219260 h 4319011"/>
              <a:gd name="connsiteX263" fmla="*/ 5817141 w 6877292"/>
              <a:gd name="connsiteY263" fmla="*/ 160894 h 4319011"/>
              <a:gd name="connsiteX264" fmla="*/ 5797685 w 6877292"/>
              <a:gd name="connsiteY264" fmla="*/ 131711 h 4319011"/>
              <a:gd name="connsiteX265" fmla="*/ 5768502 w 6877292"/>
              <a:gd name="connsiteY265" fmla="*/ 112256 h 4319011"/>
              <a:gd name="connsiteX266" fmla="*/ 5729592 w 6877292"/>
              <a:gd name="connsiteY266" fmla="*/ 83073 h 4319011"/>
              <a:gd name="connsiteX267" fmla="*/ 5690681 w 6877292"/>
              <a:gd name="connsiteY267" fmla="*/ 73345 h 4319011"/>
              <a:gd name="connsiteX268" fmla="*/ 5632315 w 6877292"/>
              <a:gd name="connsiteY268" fmla="*/ 53890 h 4319011"/>
              <a:gd name="connsiteX269" fmla="*/ 5583677 w 6877292"/>
              <a:gd name="connsiteY269" fmla="*/ 44162 h 4319011"/>
              <a:gd name="connsiteX270" fmla="*/ 5505856 w 6877292"/>
              <a:gd name="connsiteY270" fmla="*/ 14979 h 4319011"/>
              <a:gd name="connsiteX271" fmla="*/ 5476673 w 6877292"/>
              <a:gd name="connsiteY271" fmla="*/ 5251 h 4319011"/>
              <a:gd name="connsiteX272" fmla="*/ 5165388 w 6877292"/>
              <a:gd name="connsiteY272" fmla="*/ 24707 h 4319011"/>
              <a:gd name="connsiteX273" fmla="*/ 5136205 w 6877292"/>
              <a:gd name="connsiteY273" fmla="*/ 44162 h 4319011"/>
              <a:gd name="connsiteX274" fmla="*/ 5038928 w 6877292"/>
              <a:gd name="connsiteY274" fmla="*/ 73345 h 4319011"/>
              <a:gd name="connsiteX275" fmla="*/ 4941651 w 6877292"/>
              <a:gd name="connsiteY275" fmla="*/ 131711 h 4319011"/>
              <a:gd name="connsiteX276" fmla="*/ 4922196 w 6877292"/>
              <a:gd name="connsiteY276" fmla="*/ 160894 h 4319011"/>
              <a:gd name="connsiteX277" fmla="*/ 4893013 w 6877292"/>
              <a:gd name="connsiteY277" fmla="*/ 199805 h 4319011"/>
              <a:gd name="connsiteX278" fmla="*/ 4873558 w 6877292"/>
              <a:gd name="connsiteY278" fmla="*/ 228987 h 4319011"/>
              <a:gd name="connsiteX279" fmla="*/ 4854102 w 6877292"/>
              <a:gd name="connsiteY279" fmla="*/ 248443 h 4319011"/>
              <a:gd name="connsiteX280" fmla="*/ 4834647 w 6877292"/>
              <a:gd name="connsiteY280" fmla="*/ 287353 h 4319011"/>
              <a:gd name="connsiteX281" fmla="*/ 4824919 w 6877292"/>
              <a:gd name="connsiteY281" fmla="*/ 316536 h 4319011"/>
              <a:gd name="connsiteX282" fmla="*/ 4805464 w 6877292"/>
              <a:gd name="connsiteY282" fmla="*/ 335992 h 4319011"/>
              <a:gd name="connsiteX283" fmla="*/ 4786009 w 6877292"/>
              <a:gd name="connsiteY283" fmla="*/ 374902 h 4319011"/>
              <a:gd name="connsiteX284" fmla="*/ 4756826 w 6877292"/>
              <a:gd name="connsiteY284" fmla="*/ 413813 h 4319011"/>
              <a:gd name="connsiteX285" fmla="*/ 4708188 w 6877292"/>
              <a:gd name="connsiteY285" fmla="*/ 491634 h 4319011"/>
              <a:gd name="connsiteX286" fmla="*/ 4659549 w 6877292"/>
              <a:gd name="connsiteY286" fmla="*/ 579183 h 4319011"/>
              <a:gd name="connsiteX287" fmla="*/ 4640094 w 6877292"/>
              <a:gd name="connsiteY287" fmla="*/ 598639 h 4319011"/>
              <a:gd name="connsiteX288" fmla="*/ 4620639 w 6877292"/>
              <a:gd name="connsiteY288" fmla="*/ 637549 h 4319011"/>
              <a:gd name="connsiteX289" fmla="*/ 4591456 w 6877292"/>
              <a:gd name="connsiteY289" fmla="*/ 666732 h 4319011"/>
              <a:gd name="connsiteX290" fmla="*/ 4513634 w 6877292"/>
              <a:gd name="connsiteY290" fmla="*/ 734826 h 4319011"/>
              <a:gd name="connsiteX291" fmla="*/ 4455268 w 6877292"/>
              <a:gd name="connsiteY291" fmla="*/ 744553 h 4319011"/>
              <a:gd name="connsiteX292" fmla="*/ 4367719 w 6877292"/>
              <a:gd name="connsiteY292" fmla="*/ 734826 h 4319011"/>
              <a:gd name="connsiteX293" fmla="*/ 4338536 w 6877292"/>
              <a:gd name="connsiteY293" fmla="*/ 715370 h 4319011"/>
              <a:gd name="connsiteX294" fmla="*/ 4289898 w 6877292"/>
              <a:gd name="connsiteY294" fmla="*/ 695915 h 4319011"/>
              <a:gd name="connsiteX295" fmla="*/ 4250988 w 6877292"/>
              <a:gd name="connsiteY295" fmla="*/ 676460 h 4319011"/>
              <a:gd name="connsiteX296" fmla="*/ 4173166 w 6877292"/>
              <a:gd name="connsiteY296" fmla="*/ 657005 h 4319011"/>
              <a:gd name="connsiteX297" fmla="*/ 4134256 w 6877292"/>
              <a:gd name="connsiteY297" fmla="*/ 637549 h 4319011"/>
              <a:gd name="connsiteX298" fmla="*/ 4105073 w 6877292"/>
              <a:gd name="connsiteY298" fmla="*/ 618094 h 4319011"/>
              <a:gd name="connsiteX299" fmla="*/ 4036979 w 6877292"/>
              <a:gd name="connsiteY299" fmla="*/ 598639 h 4319011"/>
              <a:gd name="connsiteX300" fmla="*/ 4017524 w 6877292"/>
              <a:gd name="connsiteY300" fmla="*/ 579183 h 4319011"/>
              <a:gd name="connsiteX301" fmla="*/ 3959158 w 6877292"/>
              <a:gd name="connsiteY301" fmla="*/ 569456 h 4319011"/>
              <a:gd name="connsiteX302" fmla="*/ 3929975 w 6877292"/>
              <a:gd name="connsiteY302" fmla="*/ 559728 h 4319011"/>
              <a:gd name="connsiteX303" fmla="*/ 3813243 w 6877292"/>
              <a:gd name="connsiteY303" fmla="*/ 569456 h 4319011"/>
              <a:gd name="connsiteX304" fmla="*/ 3754877 w 6877292"/>
              <a:gd name="connsiteY304" fmla="*/ 588911 h 4319011"/>
              <a:gd name="connsiteX305" fmla="*/ 3725694 w 6877292"/>
              <a:gd name="connsiteY305" fmla="*/ 598639 h 4319011"/>
              <a:gd name="connsiteX306" fmla="*/ 3677056 w 6877292"/>
              <a:gd name="connsiteY306" fmla="*/ 657005 h 4319011"/>
              <a:gd name="connsiteX307" fmla="*/ 3638145 w 6877292"/>
              <a:gd name="connsiteY307" fmla="*/ 822375 h 4319011"/>
              <a:gd name="connsiteX308" fmla="*/ 3677056 w 6877292"/>
              <a:gd name="connsiteY308" fmla="*/ 822375 h 431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6877292" h="4319011">
                <a:moveTo>
                  <a:pt x="3677056" y="822375"/>
                </a:moveTo>
                <a:cubicBezTo>
                  <a:pt x="3678677" y="823996"/>
                  <a:pt x="3658127" y="832102"/>
                  <a:pt x="3647873" y="832102"/>
                </a:cubicBezTo>
                <a:cubicBezTo>
                  <a:pt x="3635249" y="832102"/>
                  <a:pt x="3499618" y="814787"/>
                  <a:pt x="3482502" y="812647"/>
                </a:cubicBezTo>
                <a:cubicBezTo>
                  <a:pt x="3466289" y="806162"/>
                  <a:pt x="3449821" y="800284"/>
                  <a:pt x="3433864" y="793192"/>
                </a:cubicBezTo>
                <a:cubicBezTo>
                  <a:pt x="3361742" y="761137"/>
                  <a:pt x="3425711" y="783987"/>
                  <a:pt x="3365771" y="764009"/>
                </a:cubicBezTo>
                <a:cubicBezTo>
                  <a:pt x="3346316" y="744554"/>
                  <a:pt x="3323913" y="727654"/>
                  <a:pt x="3307405" y="705643"/>
                </a:cubicBezTo>
                <a:cubicBezTo>
                  <a:pt x="3297677" y="692673"/>
                  <a:pt x="3289068" y="678783"/>
                  <a:pt x="3278222" y="666732"/>
                </a:cubicBezTo>
                <a:cubicBezTo>
                  <a:pt x="3259816" y="646281"/>
                  <a:pt x="3239311" y="627821"/>
                  <a:pt x="3219856" y="608366"/>
                </a:cubicBezTo>
                <a:lnTo>
                  <a:pt x="3200400" y="588911"/>
                </a:lnTo>
                <a:cubicBezTo>
                  <a:pt x="3197158" y="579183"/>
                  <a:pt x="3195949" y="568521"/>
                  <a:pt x="3190673" y="559728"/>
                </a:cubicBezTo>
                <a:cubicBezTo>
                  <a:pt x="3185954" y="551864"/>
                  <a:pt x="3178379" y="546002"/>
                  <a:pt x="3171217" y="540273"/>
                </a:cubicBezTo>
                <a:cubicBezTo>
                  <a:pt x="3144275" y="518720"/>
                  <a:pt x="3143677" y="521365"/>
                  <a:pt x="3112851" y="511090"/>
                </a:cubicBezTo>
                <a:cubicBezTo>
                  <a:pt x="3094754" y="492992"/>
                  <a:pt x="3088758" y="484451"/>
                  <a:pt x="3064213" y="472179"/>
                </a:cubicBezTo>
                <a:cubicBezTo>
                  <a:pt x="3055042" y="467593"/>
                  <a:pt x="3044365" y="466694"/>
                  <a:pt x="3035030" y="462451"/>
                </a:cubicBezTo>
                <a:cubicBezTo>
                  <a:pt x="3008627" y="450450"/>
                  <a:pt x="2957209" y="423541"/>
                  <a:pt x="2957209" y="423541"/>
                </a:cubicBezTo>
                <a:cubicBezTo>
                  <a:pt x="2854906" y="449115"/>
                  <a:pt x="2898931" y="442648"/>
                  <a:pt x="2704290" y="413813"/>
                </a:cubicBezTo>
                <a:cubicBezTo>
                  <a:pt x="2665501" y="408067"/>
                  <a:pt x="2656317" y="391959"/>
                  <a:pt x="2626468" y="374902"/>
                </a:cubicBezTo>
                <a:cubicBezTo>
                  <a:pt x="2613878" y="367707"/>
                  <a:pt x="2599624" y="363491"/>
                  <a:pt x="2587558" y="355447"/>
                </a:cubicBezTo>
                <a:cubicBezTo>
                  <a:pt x="2579927" y="350360"/>
                  <a:pt x="2575439" y="341495"/>
                  <a:pt x="2568102" y="335992"/>
                </a:cubicBezTo>
                <a:cubicBezTo>
                  <a:pt x="2549396" y="321963"/>
                  <a:pt x="2529191" y="310051"/>
                  <a:pt x="2509736" y="297081"/>
                </a:cubicBezTo>
                <a:lnTo>
                  <a:pt x="2451371" y="258170"/>
                </a:lnTo>
                <a:lnTo>
                  <a:pt x="2422188" y="238715"/>
                </a:lnTo>
                <a:cubicBezTo>
                  <a:pt x="2412460" y="232230"/>
                  <a:pt x="2403462" y="224488"/>
                  <a:pt x="2393005" y="219260"/>
                </a:cubicBezTo>
                <a:cubicBezTo>
                  <a:pt x="2380035" y="212775"/>
                  <a:pt x="2367423" y="205517"/>
                  <a:pt x="2354094" y="199805"/>
                </a:cubicBezTo>
                <a:cubicBezTo>
                  <a:pt x="2344669" y="195766"/>
                  <a:pt x="2334082" y="194663"/>
                  <a:pt x="2324911" y="190077"/>
                </a:cubicBezTo>
                <a:cubicBezTo>
                  <a:pt x="2249481" y="152362"/>
                  <a:pt x="2339898" y="185346"/>
                  <a:pt x="2266545" y="160894"/>
                </a:cubicBezTo>
                <a:cubicBezTo>
                  <a:pt x="2230877" y="164137"/>
                  <a:pt x="2195042" y="165889"/>
                  <a:pt x="2159541" y="170622"/>
                </a:cubicBezTo>
                <a:cubicBezTo>
                  <a:pt x="2146289" y="172389"/>
                  <a:pt x="2131967" y="173263"/>
                  <a:pt x="2120630" y="180349"/>
                </a:cubicBezTo>
                <a:cubicBezTo>
                  <a:pt x="2105075" y="190071"/>
                  <a:pt x="2081719" y="219260"/>
                  <a:pt x="2081719" y="219260"/>
                </a:cubicBezTo>
                <a:cubicBezTo>
                  <a:pt x="2046248" y="325679"/>
                  <a:pt x="2102817" y="164494"/>
                  <a:pt x="2052536" y="277626"/>
                </a:cubicBezTo>
                <a:cubicBezTo>
                  <a:pt x="2044207" y="296366"/>
                  <a:pt x="2042252" y="317649"/>
                  <a:pt x="2033081" y="335992"/>
                </a:cubicBezTo>
                <a:cubicBezTo>
                  <a:pt x="2026596" y="348962"/>
                  <a:pt x="2020820" y="362312"/>
                  <a:pt x="2013626" y="374902"/>
                </a:cubicBezTo>
                <a:cubicBezTo>
                  <a:pt x="2007826" y="385053"/>
                  <a:pt x="1999399" y="393628"/>
                  <a:pt x="1994171" y="404085"/>
                </a:cubicBezTo>
                <a:cubicBezTo>
                  <a:pt x="1989585" y="413256"/>
                  <a:pt x="1989719" y="424475"/>
                  <a:pt x="1984443" y="433268"/>
                </a:cubicBezTo>
                <a:cubicBezTo>
                  <a:pt x="1979724" y="441132"/>
                  <a:pt x="1970717" y="445562"/>
                  <a:pt x="1964988" y="452724"/>
                </a:cubicBezTo>
                <a:cubicBezTo>
                  <a:pt x="1940914" y="482817"/>
                  <a:pt x="1948818" y="492337"/>
                  <a:pt x="1906622" y="511090"/>
                </a:cubicBezTo>
                <a:cubicBezTo>
                  <a:pt x="1898469" y="514713"/>
                  <a:pt x="1802923" y="529994"/>
                  <a:pt x="1799617" y="530545"/>
                </a:cubicBezTo>
                <a:cubicBezTo>
                  <a:pt x="1734766" y="524060"/>
                  <a:pt x="1669735" y="519174"/>
                  <a:pt x="1605064" y="511090"/>
                </a:cubicBezTo>
                <a:cubicBezTo>
                  <a:pt x="1581547" y="508150"/>
                  <a:pt x="1524707" y="487547"/>
                  <a:pt x="1507788" y="481907"/>
                </a:cubicBezTo>
                <a:cubicBezTo>
                  <a:pt x="1465916" y="467950"/>
                  <a:pt x="1488560" y="474668"/>
                  <a:pt x="1439694" y="462451"/>
                </a:cubicBezTo>
                <a:cubicBezTo>
                  <a:pt x="1371600" y="468936"/>
                  <a:pt x="1303076" y="471883"/>
                  <a:pt x="1235413" y="481907"/>
                </a:cubicBezTo>
                <a:cubicBezTo>
                  <a:pt x="1215127" y="484912"/>
                  <a:pt x="1196942" y="496388"/>
                  <a:pt x="1177047" y="501362"/>
                </a:cubicBezTo>
                <a:lnTo>
                  <a:pt x="1138136" y="511090"/>
                </a:lnTo>
                <a:cubicBezTo>
                  <a:pt x="1119089" y="530137"/>
                  <a:pt x="1082913" y="559954"/>
                  <a:pt x="1070043" y="588911"/>
                </a:cubicBezTo>
                <a:cubicBezTo>
                  <a:pt x="1061714" y="607651"/>
                  <a:pt x="1057073" y="627822"/>
                  <a:pt x="1050588" y="647277"/>
                </a:cubicBezTo>
                <a:cubicBezTo>
                  <a:pt x="1047345" y="657005"/>
                  <a:pt x="1045446" y="667289"/>
                  <a:pt x="1040860" y="676460"/>
                </a:cubicBezTo>
                <a:cubicBezTo>
                  <a:pt x="1016819" y="724541"/>
                  <a:pt x="1025991" y="701613"/>
                  <a:pt x="1011677" y="744553"/>
                </a:cubicBezTo>
                <a:cubicBezTo>
                  <a:pt x="1008434" y="776979"/>
                  <a:pt x="1008340" y="809875"/>
                  <a:pt x="1001949" y="841830"/>
                </a:cubicBezTo>
                <a:cubicBezTo>
                  <a:pt x="998525" y="858952"/>
                  <a:pt x="988016" y="873903"/>
                  <a:pt x="982494" y="890468"/>
                </a:cubicBezTo>
                <a:cubicBezTo>
                  <a:pt x="978266" y="903151"/>
                  <a:pt x="977460" y="916861"/>
                  <a:pt x="972766" y="929379"/>
                </a:cubicBezTo>
                <a:cubicBezTo>
                  <a:pt x="967674" y="942957"/>
                  <a:pt x="960505" y="955699"/>
                  <a:pt x="953311" y="968290"/>
                </a:cubicBezTo>
                <a:cubicBezTo>
                  <a:pt x="941885" y="988285"/>
                  <a:pt x="931833" y="1002400"/>
                  <a:pt x="914400" y="1016928"/>
                </a:cubicBezTo>
                <a:cubicBezTo>
                  <a:pt x="901945" y="1027307"/>
                  <a:pt x="890965" y="1041275"/>
                  <a:pt x="875490" y="1046111"/>
                </a:cubicBezTo>
                <a:cubicBezTo>
                  <a:pt x="749406" y="1085512"/>
                  <a:pt x="344873" y="1075192"/>
                  <a:pt x="340468" y="1075294"/>
                </a:cubicBezTo>
                <a:cubicBezTo>
                  <a:pt x="330740" y="1078537"/>
                  <a:pt x="321144" y="1082205"/>
                  <a:pt x="311285" y="1085022"/>
                </a:cubicBezTo>
                <a:cubicBezTo>
                  <a:pt x="298430" y="1088695"/>
                  <a:pt x="284663" y="1089483"/>
                  <a:pt x="272375" y="1094749"/>
                </a:cubicBezTo>
                <a:cubicBezTo>
                  <a:pt x="261629" y="1099354"/>
                  <a:pt x="252920" y="1107720"/>
                  <a:pt x="243192" y="1114205"/>
                </a:cubicBezTo>
                <a:lnTo>
                  <a:pt x="204281" y="1172570"/>
                </a:lnTo>
                <a:lnTo>
                  <a:pt x="184826" y="1201753"/>
                </a:lnTo>
                <a:cubicBezTo>
                  <a:pt x="181583" y="1217966"/>
                  <a:pt x="180327" y="1234706"/>
                  <a:pt x="175098" y="1250392"/>
                </a:cubicBezTo>
                <a:cubicBezTo>
                  <a:pt x="170512" y="1264149"/>
                  <a:pt x="160735" y="1275724"/>
                  <a:pt x="155643" y="1289302"/>
                </a:cubicBezTo>
                <a:cubicBezTo>
                  <a:pt x="150949" y="1301820"/>
                  <a:pt x="149158" y="1315243"/>
                  <a:pt x="145915" y="1328213"/>
                </a:cubicBezTo>
                <a:cubicBezTo>
                  <a:pt x="149158" y="1347668"/>
                  <a:pt x="150224" y="1367614"/>
                  <a:pt x="155643" y="1386579"/>
                </a:cubicBezTo>
                <a:cubicBezTo>
                  <a:pt x="163254" y="1413217"/>
                  <a:pt x="175508" y="1438310"/>
                  <a:pt x="184826" y="1464400"/>
                </a:cubicBezTo>
                <a:cubicBezTo>
                  <a:pt x="207265" y="1527229"/>
                  <a:pt x="202069" y="1511704"/>
                  <a:pt x="214009" y="1571405"/>
                </a:cubicBezTo>
                <a:cubicBezTo>
                  <a:pt x="208575" y="1663775"/>
                  <a:pt x="233856" y="1708757"/>
                  <a:pt x="184826" y="1765958"/>
                </a:cubicBezTo>
                <a:cubicBezTo>
                  <a:pt x="172889" y="1779885"/>
                  <a:pt x="160841" y="1794207"/>
                  <a:pt x="145915" y="1804868"/>
                </a:cubicBezTo>
                <a:cubicBezTo>
                  <a:pt x="137571" y="1810828"/>
                  <a:pt x="126460" y="1811353"/>
                  <a:pt x="116732" y="1814596"/>
                </a:cubicBezTo>
                <a:cubicBezTo>
                  <a:pt x="107004" y="1824324"/>
                  <a:pt x="95995" y="1832920"/>
                  <a:pt x="87549" y="1843779"/>
                </a:cubicBezTo>
                <a:cubicBezTo>
                  <a:pt x="27232" y="1921331"/>
                  <a:pt x="62927" y="1875291"/>
                  <a:pt x="38911" y="1931328"/>
                </a:cubicBezTo>
                <a:cubicBezTo>
                  <a:pt x="33199" y="1944657"/>
                  <a:pt x="24842" y="1956775"/>
                  <a:pt x="19456" y="1970239"/>
                </a:cubicBezTo>
                <a:cubicBezTo>
                  <a:pt x="11840" y="1989280"/>
                  <a:pt x="0" y="2028605"/>
                  <a:pt x="0" y="2028605"/>
                </a:cubicBezTo>
                <a:cubicBezTo>
                  <a:pt x="3243" y="2077243"/>
                  <a:pt x="1714" y="2126436"/>
                  <a:pt x="9728" y="2174519"/>
                </a:cubicBezTo>
                <a:cubicBezTo>
                  <a:pt x="11650" y="2186051"/>
                  <a:pt x="25078" y="2192755"/>
                  <a:pt x="29183" y="2203702"/>
                </a:cubicBezTo>
                <a:cubicBezTo>
                  <a:pt x="34988" y="2219183"/>
                  <a:pt x="31517" y="2237552"/>
                  <a:pt x="38911" y="2252341"/>
                </a:cubicBezTo>
                <a:cubicBezTo>
                  <a:pt x="45063" y="2264646"/>
                  <a:pt x="59141" y="2271079"/>
                  <a:pt x="68094" y="2281524"/>
                </a:cubicBezTo>
                <a:cubicBezTo>
                  <a:pt x="78645" y="2293833"/>
                  <a:pt x="88684" y="2306686"/>
                  <a:pt x="97277" y="2320434"/>
                </a:cubicBezTo>
                <a:cubicBezTo>
                  <a:pt x="104963" y="2332731"/>
                  <a:pt x="109690" y="2346669"/>
                  <a:pt x="116732" y="2359345"/>
                </a:cubicBezTo>
                <a:cubicBezTo>
                  <a:pt x="136287" y="2394544"/>
                  <a:pt x="145100" y="2406761"/>
                  <a:pt x="165371" y="2437166"/>
                </a:cubicBezTo>
                <a:cubicBezTo>
                  <a:pt x="168613" y="2446894"/>
                  <a:pt x="169823" y="2457556"/>
                  <a:pt x="175098" y="2466349"/>
                </a:cubicBezTo>
                <a:cubicBezTo>
                  <a:pt x="179817" y="2474214"/>
                  <a:pt x="191148" y="2477289"/>
                  <a:pt x="194554" y="2485805"/>
                </a:cubicBezTo>
                <a:cubicBezTo>
                  <a:pt x="204485" y="2510631"/>
                  <a:pt x="214009" y="2563626"/>
                  <a:pt x="214009" y="2563626"/>
                </a:cubicBezTo>
                <a:cubicBezTo>
                  <a:pt x="195148" y="2676789"/>
                  <a:pt x="223020" y="2579290"/>
                  <a:pt x="175098" y="2651175"/>
                </a:cubicBezTo>
                <a:cubicBezTo>
                  <a:pt x="169410" y="2659707"/>
                  <a:pt x="169410" y="2670933"/>
                  <a:pt x="165371" y="2680358"/>
                </a:cubicBezTo>
                <a:cubicBezTo>
                  <a:pt x="159659" y="2693687"/>
                  <a:pt x="151627" y="2705939"/>
                  <a:pt x="145915" y="2719268"/>
                </a:cubicBezTo>
                <a:cubicBezTo>
                  <a:pt x="135922" y="2742584"/>
                  <a:pt x="133509" y="2762691"/>
                  <a:pt x="126460" y="2787362"/>
                </a:cubicBezTo>
                <a:cubicBezTo>
                  <a:pt x="123643" y="2797221"/>
                  <a:pt x="119975" y="2806817"/>
                  <a:pt x="116732" y="2816545"/>
                </a:cubicBezTo>
                <a:cubicBezTo>
                  <a:pt x="132544" y="2958845"/>
                  <a:pt x="115445" y="2860677"/>
                  <a:pt x="136188" y="2933277"/>
                </a:cubicBezTo>
                <a:cubicBezTo>
                  <a:pt x="139861" y="2946132"/>
                  <a:pt x="141221" y="2959669"/>
                  <a:pt x="145915" y="2972187"/>
                </a:cubicBezTo>
                <a:cubicBezTo>
                  <a:pt x="170322" y="3037273"/>
                  <a:pt x="159241" y="2986445"/>
                  <a:pt x="194554" y="3050009"/>
                </a:cubicBezTo>
                <a:cubicBezTo>
                  <a:pt x="203034" y="3065273"/>
                  <a:pt x="203532" y="3084678"/>
                  <a:pt x="214009" y="3098647"/>
                </a:cubicBezTo>
                <a:cubicBezTo>
                  <a:pt x="231447" y="3121898"/>
                  <a:pt x="267999" y="3133667"/>
                  <a:pt x="291830" y="3147285"/>
                </a:cubicBezTo>
                <a:cubicBezTo>
                  <a:pt x="327757" y="3167815"/>
                  <a:pt x="317157" y="3170158"/>
                  <a:pt x="359924" y="3186196"/>
                </a:cubicBezTo>
                <a:cubicBezTo>
                  <a:pt x="372442" y="3190890"/>
                  <a:pt x="385724" y="3193302"/>
                  <a:pt x="398834" y="3195924"/>
                </a:cubicBezTo>
                <a:cubicBezTo>
                  <a:pt x="505558" y="3217269"/>
                  <a:pt x="549925" y="3209515"/>
                  <a:pt x="690664" y="3215379"/>
                </a:cubicBezTo>
                <a:cubicBezTo>
                  <a:pt x="713073" y="3219114"/>
                  <a:pt x="754269" y="3222862"/>
                  <a:pt x="778213" y="3234834"/>
                </a:cubicBezTo>
                <a:cubicBezTo>
                  <a:pt x="853642" y="3272549"/>
                  <a:pt x="763227" y="3239568"/>
                  <a:pt x="836579" y="3264017"/>
                </a:cubicBezTo>
                <a:cubicBezTo>
                  <a:pt x="883757" y="3311195"/>
                  <a:pt x="865315" y="3287666"/>
                  <a:pt x="894945" y="3332111"/>
                </a:cubicBezTo>
                <a:cubicBezTo>
                  <a:pt x="898188" y="3345081"/>
                  <a:pt x="901773" y="3357971"/>
                  <a:pt x="904673" y="3371022"/>
                </a:cubicBezTo>
                <a:cubicBezTo>
                  <a:pt x="908260" y="3387162"/>
                  <a:pt x="910050" y="3403709"/>
                  <a:pt x="914400" y="3419660"/>
                </a:cubicBezTo>
                <a:cubicBezTo>
                  <a:pt x="919796" y="3439445"/>
                  <a:pt x="927371" y="3458571"/>
                  <a:pt x="933856" y="3478026"/>
                </a:cubicBezTo>
                <a:lnTo>
                  <a:pt x="953311" y="3536392"/>
                </a:lnTo>
                <a:lnTo>
                  <a:pt x="982494" y="3565575"/>
                </a:lnTo>
                <a:cubicBezTo>
                  <a:pt x="992192" y="3594667"/>
                  <a:pt x="994224" y="3611017"/>
                  <a:pt x="1021405" y="3633668"/>
                </a:cubicBezTo>
                <a:cubicBezTo>
                  <a:pt x="1029282" y="3640232"/>
                  <a:pt x="1041163" y="3639357"/>
                  <a:pt x="1050588" y="3643396"/>
                </a:cubicBezTo>
                <a:cubicBezTo>
                  <a:pt x="1063916" y="3649108"/>
                  <a:pt x="1076528" y="3656366"/>
                  <a:pt x="1089498" y="3662851"/>
                </a:cubicBezTo>
                <a:cubicBezTo>
                  <a:pt x="1177300" y="3637765"/>
                  <a:pt x="1135207" y="3650858"/>
                  <a:pt x="1215958" y="3623941"/>
                </a:cubicBezTo>
                <a:lnTo>
                  <a:pt x="1245141" y="3614213"/>
                </a:lnTo>
                <a:cubicBezTo>
                  <a:pt x="1309992" y="3617456"/>
                  <a:pt x="1374969" y="3618763"/>
                  <a:pt x="1439694" y="3623941"/>
                </a:cubicBezTo>
                <a:cubicBezTo>
                  <a:pt x="1490254" y="3627986"/>
                  <a:pt x="1489035" y="3637145"/>
                  <a:pt x="1536971" y="3653124"/>
                </a:cubicBezTo>
                <a:cubicBezTo>
                  <a:pt x="1549654" y="3657352"/>
                  <a:pt x="1562911" y="3659609"/>
                  <a:pt x="1575881" y="3662851"/>
                </a:cubicBezTo>
                <a:cubicBezTo>
                  <a:pt x="1588851" y="3669336"/>
                  <a:pt x="1601328" y="3676921"/>
                  <a:pt x="1614792" y="3682307"/>
                </a:cubicBezTo>
                <a:cubicBezTo>
                  <a:pt x="1633833" y="3689923"/>
                  <a:pt x="1673158" y="3701762"/>
                  <a:pt x="1673158" y="3701762"/>
                </a:cubicBezTo>
                <a:cubicBezTo>
                  <a:pt x="1676400" y="3711490"/>
                  <a:pt x="1677609" y="3722152"/>
                  <a:pt x="1682885" y="3730945"/>
                </a:cubicBezTo>
                <a:cubicBezTo>
                  <a:pt x="1687604" y="3738809"/>
                  <a:pt x="1696612" y="3743238"/>
                  <a:pt x="1702341" y="3750400"/>
                </a:cubicBezTo>
                <a:cubicBezTo>
                  <a:pt x="1709644" y="3759529"/>
                  <a:pt x="1715996" y="3769432"/>
                  <a:pt x="1721796" y="3779583"/>
                </a:cubicBezTo>
                <a:cubicBezTo>
                  <a:pt x="1728990" y="3792174"/>
                  <a:pt x="1733565" y="3806197"/>
                  <a:pt x="1741251" y="3818494"/>
                </a:cubicBezTo>
                <a:cubicBezTo>
                  <a:pt x="1788555" y="3894181"/>
                  <a:pt x="1751832" y="3829288"/>
                  <a:pt x="1789890" y="3876860"/>
                </a:cubicBezTo>
                <a:cubicBezTo>
                  <a:pt x="1831748" y="3929182"/>
                  <a:pt x="1783734" y="3883309"/>
                  <a:pt x="1838528" y="3944953"/>
                </a:cubicBezTo>
                <a:cubicBezTo>
                  <a:pt x="1857792" y="3966625"/>
                  <a:pt x="1897700" y="4007010"/>
                  <a:pt x="1926077" y="4022775"/>
                </a:cubicBezTo>
                <a:cubicBezTo>
                  <a:pt x="1941341" y="4031255"/>
                  <a:pt x="1959451" y="4033750"/>
                  <a:pt x="1974715" y="4042230"/>
                </a:cubicBezTo>
                <a:cubicBezTo>
                  <a:pt x="2064061" y="4091867"/>
                  <a:pt x="1959783" y="4057491"/>
                  <a:pt x="2062264" y="4081141"/>
                </a:cubicBezTo>
                <a:cubicBezTo>
                  <a:pt x="2088318" y="4087153"/>
                  <a:pt x="2140085" y="4100596"/>
                  <a:pt x="2140085" y="4100596"/>
                </a:cubicBezTo>
                <a:cubicBezTo>
                  <a:pt x="2178996" y="4094111"/>
                  <a:pt x="2218973" y="4092272"/>
                  <a:pt x="2256817" y="4081141"/>
                </a:cubicBezTo>
                <a:cubicBezTo>
                  <a:pt x="2274956" y="4075806"/>
                  <a:pt x="2288545" y="4060414"/>
                  <a:pt x="2305456" y="4051958"/>
                </a:cubicBezTo>
                <a:cubicBezTo>
                  <a:pt x="2314627" y="4047372"/>
                  <a:pt x="2324911" y="4045473"/>
                  <a:pt x="2334639" y="4042230"/>
                </a:cubicBezTo>
                <a:cubicBezTo>
                  <a:pt x="2344367" y="4032502"/>
                  <a:pt x="2355015" y="4023615"/>
                  <a:pt x="2363822" y="4013047"/>
                </a:cubicBezTo>
                <a:cubicBezTo>
                  <a:pt x="2386254" y="3986129"/>
                  <a:pt x="2380487" y="3975997"/>
                  <a:pt x="2412460" y="3954681"/>
                </a:cubicBezTo>
                <a:cubicBezTo>
                  <a:pt x="2420992" y="3948993"/>
                  <a:pt x="2432472" y="3949539"/>
                  <a:pt x="2441643" y="3944953"/>
                </a:cubicBezTo>
                <a:cubicBezTo>
                  <a:pt x="2452100" y="3939725"/>
                  <a:pt x="2461098" y="3931983"/>
                  <a:pt x="2470826" y="3925498"/>
                </a:cubicBezTo>
                <a:cubicBezTo>
                  <a:pt x="2493524" y="3928741"/>
                  <a:pt x="2516578" y="3930070"/>
                  <a:pt x="2538919" y="3935226"/>
                </a:cubicBezTo>
                <a:cubicBezTo>
                  <a:pt x="2558902" y="3939837"/>
                  <a:pt x="2577390" y="3949707"/>
                  <a:pt x="2597285" y="3954681"/>
                </a:cubicBezTo>
                <a:lnTo>
                  <a:pt x="2636196" y="3964409"/>
                </a:lnTo>
                <a:cubicBezTo>
                  <a:pt x="2649166" y="3974137"/>
                  <a:pt x="2661359" y="3984999"/>
                  <a:pt x="2675107" y="3993592"/>
                </a:cubicBezTo>
                <a:cubicBezTo>
                  <a:pt x="2687404" y="4001277"/>
                  <a:pt x="2705316" y="4001446"/>
                  <a:pt x="2714017" y="4013047"/>
                </a:cubicBezTo>
                <a:cubicBezTo>
                  <a:pt x="2726322" y="4029453"/>
                  <a:pt x="2722097" y="4054349"/>
                  <a:pt x="2733473" y="4071413"/>
                </a:cubicBezTo>
                <a:cubicBezTo>
                  <a:pt x="2748870" y="4094510"/>
                  <a:pt x="2764012" y="4118391"/>
                  <a:pt x="2782111" y="4139507"/>
                </a:cubicBezTo>
                <a:cubicBezTo>
                  <a:pt x="2791064" y="4149952"/>
                  <a:pt x="2801566" y="4158962"/>
                  <a:pt x="2811294" y="4168690"/>
                </a:cubicBezTo>
                <a:cubicBezTo>
                  <a:pt x="2827295" y="4216691"/>
                  <a:pt x="2811007" y="4186286"/>
                  <a:pt x="2859932" y="4227056"/>
                </a:cubicBezTo>
                <a:cubicBezTo>
                  <a:pt x="2892686" y="4254351"/>
                  <a:pt x="2868810" y="4247415"/>
                  <a:pt x="2918298" y="4275694"/>
                </a:cubicBezTo>
                <a:cubicBezTo>
                  <a:pt x="2927201" y="4280781"/>
                  <a:pt x="2938310" y="4280836"/>
                  <a:pt x="2947481" y="4285422"/>
                </a:cubicBezTo>
                <a:cubicBezTo>
                  <a:pt x="3014658" y="4319011"/>
                  <a:pt x="2934594" y="4294359"/>
                  <a:pt x="3015575" y="4314605"/>
                </a:cubicBezTo>
                <a:cubicBezTo>
                  <a:pt x="3088100" y="4300100"/>
                  <a:pt x="3232638" y="4300291"/>
                  <a:pt x="3287949" y="4217328"/>
                </a:cubicBezTo>
                <a:lnTo>
                  <a:pt x="3307405" y="4188145"/>
                </a:lnTo>
                <a:cubicBezTo>
                  <a:pt x="3331532" y="4115758"/>
                  <a:pt x="3294497" y="4212369"/>
                  <a:pt x="3356043" y="4120051"/>
                </a:cubicBezTo>
                <a:lnTo>
                  <a:pt x="3394954" y="4061685"/>
                </a:lnTo>
                <a:lnTo>
                  <a:pt x="3414409" y="4032502"/>
                </a:lnTo>
                <a:cubicBezTo>
                  <a:pt x="3420894" y="4022774"/>
                  <a:pt x="3430167" y="4014410"/>
                  <a:pt x="3433864" y="4003319"/>
                </a:cubicBezTo>
                <a:cubicBezTo>
                  <a:pt x="3445083" y="3969662"/>
                  <a:pt x="3440419" y="3975123"/>
                  <a:pt x="3463047" y="3944953"/>
                </a:cubicBezTo>
                <a:cubicBezTo>
                  <a:pt x="3552991" y="3825028"/>
                  <a:pt x="3459157" y="3951112"/>
                  <a:pt x="3531141" y="3867132"/>
                </a:cubicBezTo>
                <a:cubicBezTo>
                  <a:pt x="3541692" y="3854823"/>
                  <a:pt x="3548015" y="3838773"/>
                  <a:pt x="3560324" y="3828222"/>
                </a:cubicBezTo>
                <a:cubicBezTo>
                  <a:pt x="3571334" y="3818785"/>
                  <a:pt x="3587434" y="3817195"/>
                  <a:pt x="3599234" y="3808766"/>
                </a:cubicBezTo>
                <a:cubicBezTo>
                  <a:pt x="3662988" y="3763226"/>
                  <a:pt x="3595002" y="3790720"/>
                  <a:pt x="3657600" y="3769856"/>
                </a:cubicBezTo>
                <a:lnTo>
                  <a:pt x="3715966" y="3730945"/>
                </a:lnTo>
                <a:cubicBezTo>
                  <a:pt x="3725694" y="3724460"/>
                  <a:pt x="3734294" y="3715832"/>
                  <a:pt x="3745149" y="3711490"/>
                </a:cubicBezTo>
                <a:cubicBezTo>
                  <a:pt x="3761362" y="3705005"/>
                  <a:pt x="3777831" y="3699126"/>
                  <a:pt x="3793788" y="3692034"/>
                </a:cubicBezTo>
                <a:cubicBezTo>
                  <a:pt x="3807039" y="3686145"/>
                  <a:pt x="3819120" y="3677671"/>
                  <a:pt x="3832698" y="3672579"/>
                </a:cubicBezTo>
                <a:cubicBezTo>
                  <a:pt x="3845216" y="3667885"/>
                  <a:pt x="3858639" y="3666094"/>
                  <a:pt x="3871609" y="3662851"/>
                </a:cubicBezTo>
                <a:cubicBezTo>
                  <a:pt x="3891064" y="3666094"/>
                  <a:pt x="3911769" y="3664993"/>
                  <a:pt x="3929975" y="3672579"/>
                </a:cubicBezTo>
                <a:cubicBezTo>
                  <a:pt x="3951559" y="3681572"/>
                  <a:pt x="3988341" y="3711490"/>
                  <a:pt x="3988341" y="3711490"/>
                </a:cubicBezTo>
                <a:cubicBezTo>
                  <a:pt x="3991583" y="3721218"/>
                  <a:pt x="3992792" y="3731880"/>
                  <a:pt x="3998068" y="3740673"/>
                </a:cubicBezTo>
                <a:cubicBezTo>
                  <a:pt x="4002787" y="3748537"/>
                  <a:pt x="4011653" y="3753082"/>
                  <a:pt x="4017524" y="3760128"/>
                </a:cubicBezTo>
                <a:cubicBezTo>
                  <a:pt x="4027903" y="3772583"/>
                  <a:pt x="4037410" y="3785757"/>
                  <a:pt x="4046707" y="3799039"/>
                </a:cubicBezTo>
                <a:cubicBezTo>
                  <a:pt x="4060116" y="3818195"/>
                  <a:pt x="4078222" y="3835223"/>
                  <a:pt x="4085617" y="3857405"/>
                </a:cubicBezTo>
                <a:cubicBezTo>
                  <a:pt x="4088860" y="3867132"/>
                  <a:pt x="4089657" y="3878056"/>
                  <a:pt x="4095345" y="3886587"/>
                </a:cubicBezTo>
                <a:cubicBezTo>
                  <a:pt x="4102976" y="3898033"/>
                  <a:pt x="4114800" y="3906042"/>
                  <a:pt x="4124528" y="3915770"/>
                </a:cubicBezTo>
                <a:cubicBezTo>
                  <a:pt x="4127771" y="3935225"/>
                  <a:pt x="4128019" y="3955424"/>
                  <a:pt x="4134256" y="3974136"/>
                </a:cubicBezTo>
                <a:cubicBezTo>
                  <a:pt x="4140391" y="3992542"/>
                  <a:pt x="4159884" y="4009492"/>
                  <a:pt x="4173166" y="4022775"/>
                </a:cubicBezTo>
                <a:cubicBezTo>
                  <a:pt x="4185357" y="4059346"/>
                  <a:pt x="4184796" y="4068875"/>
                  <a:pt x="4221805" y="4100596"/>
                </a:cubicBezTo>
                <a:cubicBezTo>
                  <a:pt x="4229590" y="4107269"/>
                  <a:pt x="4241260" y="4107081"/>
                  <a:pt x="4250988" y="4110324"/>
                </a:cubicBezTo>
                <a:cubicBezTo>
                  <a:pt x="4263958" y="4120052"/>
                  <a:pt x="4275821" y="4131463"/>
                  <a:pt x="4289898" y="4139507"/>
                </a:cubicBezTo>
                <a:cubicBezTo>
                  <a:pt x="4300749" y="4145707"/>
                  <a:pt x="4349574" y="4156857"/>
                  <a:pt x="4357992" y="4158962"/>
                </a:cubicBezTo>
                <a:cubicBezTo>
                  <a:pt x="4416358" y="4155719"/>
                  <a:pt x="4475170" y="4157132"/>
                  <a:pt x="4533090" y="4149234"/>
                </a:cubicBezTo>
                <a:cubicBezTo>
                  <a:pt x="4547458" y="4147275"/>
                  <a:pt x="4558749" y="4135668"/>
                  <a:pt x="4572000" y="4129779"/>
                </a:cubicBezTo>
                <a:cubicBezTo>
                  <a:pt x="4587957" y="4122687"/>
                  <a:pt x="4604426" y="4116809"/>
                  <a:pt x="4620639" y="4110324"/>
                </a:cubicBezTo>
                <a:cubicBezTo>
                  <a:pt x="4642151" y="4088812"/>
                  <a:pt x="4651921" y="4075227"/>
                  <a:pt x="4679005" y="4061685"/>
                </a:cubicBezTo>
                <a:cubicBezTo>
                  <a:pt x="4688176" y="4057099"/>
                  <a:pt x="4698460" y="4055200"/>
                  <a:pt x="4708188" y="4051958"/>
                </a:cubicBezTo>
                <a:cubicBezTo>
                  <a:pt x="4714673" y="4045473"/>
                  <a:pt x="4722924" y="4040366"/>
                  <a:pt x="4727643" y="4032502"/>
                </a:cubicBezTo>
                <a:cubicBezTo>
                  <a:pt x="4742023" y="4008535"/>
                  <a:pt x="4767678" y="3959912"/>
                  <a:pt x="4776281" y="3925498"/>
                </a:cubicBezTo>
                <a:cubicBezTo>
                  <a:pt x="4780291" y="3909458"/>
                  <a:pt x="4781999" y="3892900"/>
                  <a:pt x="4786009" y="3876860"/>
                </a:cubicBezTo>
                <a:cubicBezTo>
                  <a:pt x="4788496" y="3866912"/>
                  <a:pt x="4792919" y="3857536"/>
                  <a:pt x="4795736" y="3847677"/>
                </a:cubicBezTo>
                <a:cubicBezTo>
                  <a:pt x="4799409" y="3834822"/>
                  <a:pt x="4800967" y="3821357"/>
                  <a:pt x="4805464" y="3808766"/>
                </a:cubicBezTo>
                <a:cubicBezTo>
                  <a:pt x="4817210" y="3775877"/>
                  <a:pt x="4833331" y="3744621"/>
                  <a:pt x="4844375" y="3711490"/>
                </a:cubicBezTo>
                <a:lnTo>
                  <a:pt x="4863830" y="3653124"/>
                </a:lnTo>
                <a:cubicBezTo>
                  <a:pt x="4867073" y="3643396"/>
                  <a:pt x="4871071" y="3633889"/>
                  <a:pt x="4873558" y="3623941"/>
                </a:cubicBezTo>
                <a:cubicBezTo>
                  <a:pt x="4880043" y="3598000"/>
                  <a:pt x="4881055" y="3570035"/>
                  <a:pt x="4893013" y="3546119"/>
                </a:cubicBezTo>
                <a:cubicBezTo>
                  <a:pt x="4905983" y="3520179"/>
                  <a:pt x="4915837" y="3492429"/>
                  <a:pt x="4931924" y="3468298"/>
                </a:cubicBezTo>
                <a:cubicBezTo>
                  <a:pt x="4946280" y="3446764"/>
                  <a:pt x="4958092" y="3424912"/>
                  <a:pt x="4980562" y="3409932"/>
                </a:cubicBezTo>
                <a:cubicBezTo>
                  <a:pt x="4989094" y="3404244"/>
                  <a:pt x="5000320" y="3404244"/>
                  <a:pt x="5009745" y="3400205"/>
                </a:cubicBezTo>
                <a:cubicBezTo>
                  <a:pt x="5023074" y="3394493"/>
                  <a:pt x="5034899" y="3385335"/>
                  <a:pt x="5048656" y="3380749"/>
                </a:cubicBezTo>
                <a:cubicBezTo>
                  <a:pt x="5064341" y="3375521"/>
                  <a:pt x="5081343" y="3375372"/>
                  <a:pt x="5097294" y="3371022"/>
                </a:cubicBezTo>
                <a:cubicBezTo>
                  <a:pt x="5117079" y="3365626"/>
                  <a:pt x="5155660" y="3351566"/>
                  <a:pt x="5155660" y="3351566"/>
                </a:cubicBezTo>
                <a:cubicBezTo>
                  <a:pt x="5210783" y="3358051"/>
                  <a:pt x="5266678" y="3359777"/>
                  <a:pt x="5321030" y="3371022"/>
                </a:cubicBezTo>
                <a:cubicBezTo>
                  <a:pt x="5361195" y="3379332"/>
                  <a:pt x="5401077" y="3391590"/>
                  <a:pt x="5437762" y="3409932"/>
                </a:cubicBezTo>
                <a:cubicBezTo>
                  <a:pt x="5450732" y="3416417"/>
                  <a:pt x="5462783" y="3425220"/>
                  <a:pt x="5476673" y="3429387"/>
                </a:cubicBezTo>
                <a:cubicBezTo>
                  <a:pt x="5514036" y="3440596"/>
                  <a:pt x="5532505" y="3432984"/>
                  <a:pt x="5564222" y="3448843"/>
                </a:cubicBezTo>
                <a:cubicBezTo>
                  <a:pt x="5581133" y="3457299"/>
                  <a:pt x="5595949" y="3469571"/>
                  <a:pt x="5612860" y="3478026"/>
                </a:cubicBezTo>
                <a:cubicBezTo>
                  <a:pt x="5638532" y="3490862"/>
                  <a:pt x="5662941" y="3489159"/>
                  <a:pt x="5690681" y="3497481"/>
                </a:cubicBezTo>
                <a:cubicBezTo>
                  <a:pt x="5735297" y="3510866"/>
                  <a:pt x="5730706" y="3517215"/>
                  <a:pt x="5768502" y="3526664"/>
                </a:cubicBezTo>
                <a:lnTo>
                  <a:pt x="5846324" y="3546119"/>
                </a:lnTo>
                <a:cubicBezTo>
                  <a:pt x="5912634" y="3590327"/>
                  <a:pt x="5829026" y="3540353"/>
                  <a:pt x="5933873" y="3575302"/>
                </a:cubicBezTo>
                <a:cubicBezTo>
                  <a:pt x="5944964" y="3578999"/>
                  <a:pt x="5952109" y="3590653"/>
                  <a:pt x="5963056" y="3594758"/>
                </a:cubicBezTo>
                <a:cubicBezTo>
                  <a:pt x="5978537" y="3600563"/>
                  <a:pt x="5995481" y="3601243"/>
                  <a:pt x="6011694" y="3604485"/>
                </a:cubicBezTo>
                <a:cubicBezTo>
                  <a:pt x="6180307" y="3598000"/>
                  <a:pt x="6349223" y="3597052"/>
                  <a:pt x="6517532" y="3585030"/>
                </a:cubicBezTo>
                <a:cubicBezTo>
                  <a:pt x="6531996" y="3583997"/>
                  <a:pt x="6543114" y="3571287"/>
                  <a:pt x="6556443" y="3565575"/>
                </a:cubicBezTo>
                <a:cubicBezTo>
                  <a:pt x="6582618" y="3554357"/>
                  <a:pt x="6605713" y="3551829"/>
                  <a:pt x="6634264" y="3546119"/>
                </a:cubicBezTo>
                <a:cubicBezTo>
                  <a:pt x="6676346" y="3482995"/>
                  <a:pt x="6624982" y="3545864"/>
                  <a:pt x="6692630" y="3507209"/>
                </a:cubicBezTo>
                <a:cubicBezTo>
                  <a:pt x="6704574" y="3500384"/>
                  <a:pt x="6712085" y="3487754"/>
                  <a:pt x="6721813" y="3478026"/>
                </a:cubicBezTo>
                <a:cubicBezTo>
                  <a:pt x="6734636" y="3439557"/>
                  <a:pt x="6728601" y="3447409"/>
                  <a:pt x="6760724" y="3409932"/>
                </a:cubicBezTo>
                <a:cubicBezTo>
                  <a:pt x="6769677" y="3399487"/>
                  <a:pt x="6781911" y="3391944"/>
                  <a:pt x="6789907" y="3380749"/>
                </a:cubicBezTo>
                <a:cubicBezTo>
                  <a:pt x="6861053" y="3281145"/>
                  <a:pt x="6771467" y="3392028"/>
                  <a:pt x="6819090" y="3312656"/>
                </a:cubicBezTo>
                <a:cubicBezTo>
                  <a:pt x="6823809" y="3304792"/>
                  <a:pt x="6832060" y="3299685"/>
                  <a:pt x="6838545" y="3293200"/>
                </a:cubicBezTo>
                <a:cubicBezTo>
                  <a:pt x="6841788" y="3276987"/>
                  <a:pt x="6844686" y="3260702"/>
                  <a:pt x="6848273" y="3244562"/>
                </a:cubicBezTo>
                <a:cubicBezTo>
                  <a:pt x="6851173" y="3231511"/>
                  <a:pt x="6858418" y="3219014"/>
                  <a:pt x="6858000" y="3205651"/>
                </a:cubicBezTo>
                <a:cubicBezTo>
                  <a:pt x="6849804" y="2943398"/>
                  <a:pt x="6877292" y="3010774"/>
                  <a:pt x="6819090" y="2894366"/>
                </a:cubicBezTo>
                <a:cubicBezTo>
                  <a:pt x="6815847" y="2878153"/>
                  <a:pt x="6815167" y="2861209"/>
                  <a:pt x="6809362" y="2845728"/>
                </a:cubicBezTo>
                <a:cubicBezTo>
                  <a:pt x="6798793" y="2817544"/>
                  <a:pt x="6787212" y="2818041"/>
                  <a:pt x="6770451" y="2797090"/>
                </a:cubicBezTo>
                <a:cubicBezTo>
                  <a:pt x="6758217" y="2781798"/>
                  <a:pt x="6749607" y="2759291"/>
                  <a:pt x="6731541" y="2748451"/>
                </a:cubicBezTo>
                <a:cubicBezTo>
                  <a:pt x="6722748" y="2743175"/>
                  <a:pt x="6712086" y="2741966"/>
                  <a:pt x="6702358" y="2738724"/>
                </a:cubicBezTo>
                <a:cubicBezTo>
                  <a:pt x="6689388" y="2728996"/>
                  <a:pt x="6677349" y="2717882"/>
                  <a:pt x="6663447" y="2709541"/>
                </a:cubicBezTo>
                <a:cubicBezTo>
                  <a:pt x="6644795" y="2698350"/>
                  <a:pt x="6622901" y="2692832"/>
                  <a:pt x="6605081" y="2680358"/>
                </a:cubicBezTo>
                <a:cubicBezTo>
                  <a:pt x="6590054" y="2669839"/>
                  <a:pt x="6580650" y="2652708"/>
                  <a:pt x="6566171" y="2641447"/>
                </a:cubicBezTo>
                <a:cubicBezTo>
                  <a:pt x="6531714" y="2614647"/>
                  <a:pt x="6523009" y="2614090"/>
                  <a:pt x="6488349" y="2602536"/>
                </a:cubicBezTo>
                <a:cubicBezTo>
                  <a:pt x="6475379" y="2592808"/>
                  <a:pt x="6462721" y="2582650"/>
                  <a:pt x="6449439" y="2573353"/>
                </a:cubicBezTo>
                <a:cubicBezTo>
                  <a:pt x="6430283" y="2559944"/>
                  <a:pt x="6407607" y="2550977"/>
                  <a:pt x="6391073" y="2534443"/>
                </a:cubicBezTo>
                <a:cubicBezTo>
                  <a:pt x="6334167" y="2477538"/>
                  <a:pt x="6355152" y="2504883"/>
                  <a:pt x="6322979" y="2456622"/>
                </a:cubicBezTo>
                <a:cubicBezTo>
                  <a:pt x="6299186" y="2337657"/>
                  <a:pt x="6325955" y="2461046"/>
                  <a:pt x="6303524" y="2378800"/>
                </a:cubicBezTo>
                <a:cubicBezTo>
                  <a:pt x="6296489" y="2353003"/>
                  <a:pt x="6284068" y="2300979"/>
                  <a:pt x="6284068" y="2300979"/>
                </a:cubicBezTo>
                <a:cubicBezTo>
                  <a:pt x="6290553" y="2213430"/>
                  <a:pt x="6294789" y="2125685"/>
                  <a:pt x="6303524" y="2038332"/>
                </a:cubicBezTo>
                <a:cubicBezTo>
                  <a:pt x="6304544" y="2028129"/>
                  <a:pt x="6310764" y="2019097"/>
                  <a:pt x="6313251" y="2009149"/>
                </a:cubicBezTo>
                <a:cubicBezTo>
                  <a:pt x="6317261" y="1993109"/>
                  <a:pt x="6319392" y="1976651"/>
                  <a:pt x="6322979" y="1960511"/>
                </a:cubicBezTo>
                <a:cubicBezTo>
                  <a:pt x="6328978" y="1933515"/>
                  <a:pt x="6338143" y="1896327"/>
                  <a:pt x="6352162" y="1872962"/>
                </a:cubicBezTo>
                <a:cubicBezTo>
                  <a:pt x="6368899" y="1845067"/>
                  <a:pt x="6388718" y="1826679"/>
                  <a:pt x="6410528" y="1804868"/>
                </a:cubicBezTo>
                <a:cubicBezTo>
                  <a:pt x="6432735" y="1738249"/>
                  <a:pt x="6402651" y="1816684"/>
                  <a:pt x="6468894" y="1717319"/>
                </a:cubicBezTo>
                <a:cubicBezTo>
                  <a:pt x="6474582" y="1708787"/>
                  <a:pt x="6472934" y="1696668"/>
                  <a:pt x="6478622" y="1688136"/>
                </a:cubicBezTo>
                <a:cubicBezTo>
                  <a:pt x="6492670" y="1667064"/>
                  <a:pt x="6512737" y="1650517"/>
                  <a:pt x="6527260" y="1629770"/>
                </a:cubicBezTo>
                <a:cubicBezTo>
                  <a:pt x="6582221" y="1551254"/>
                  <a:pt x="6516599" y="1620975"/>
                  <a:pt x="6566171" y="1571405"/>
                </a:cubicBezTo>
                <a:cubicBezTo>
                  <a:pt x="6586262" y="1511128"/>
                  <a:pt x="6561971" y="1569502"/>
                  <a:pt x="6595354" y="1522766"/>
                </a:cubicBezTo>
                <a:cubicBezTo>
                  <a:pt x="6606343" y="1507381"/>
                  <a:pt x="6614048" y="1489860"/>
                  <a:pt x="6624536" y="1474128"/>
                </a:cubicBezTo>
                <a:cubicBezTo>
                  <a:pt x="6633529" y="1460638"/>
                  <a:pt x="6644422" y="1448499"/>
                  <a:pt x="6653719" y="1435217"/>
                </a:cubicBezTo>
                <a:cubicBezTo>
                  <a:pt x="6737538" y="1315476"/>
                  <a:pt x="6653698" y="1428759"/>
                  <a:pt x="6721813" y="1337941"/>
                </a:cubicBezTo>
                <a:cubicBezTo>
                  <a:pt x="6744945" y="1268548"/>
                  <a:pt x="6712144" y="1352446"/>
                  <a:pt x="6760724" y="1279575"/>
                </a:cubicBezTo>
                <a:cubicBezTo>
                  <a:pt x="6766412" y="1271043"/>
                  <a:pt x="6766770" y="1259962"/>
                  <a:pt x="6770451" y="1250392"/>
                </a:cubicBezTo>
                <a:cubicBezTo>
                  <a:pt x="6782988" y="1217796"/>
                  <a:pt x="6798318" y="1186246"/>
                  <a:pt x="6809362" y="1153115"/>
                </a:cubicBezTo>
                <a:cubicBezTo>
                  <a:pt x="6834339" y="1078183"/>
                  <a:pt x="6821200" y="1113790"/>
                  <a:pt x="6848273" y="1046111"/>
                </a:cubicBezTo>
                <a:cubicBezTo>
                  <a:pt x="6846098" y="1015668"/>
                  <a:pt x="6848875" y="896234"/>
                  <a:pt x="6819090" y="851558"/>
                </a:cubicBezTo>
                <a:cubicBezTo>
                  <a:pt x="6783630" y="798370"/>
                  <a:pt x="6819964" y="842413"/>
                  <a:pt x="6760724" y="802919"/>
                </a:cubicBezTo>
                <a:cubicBezTo>
                  <a:pt x="6753093" y="797832"/>
                  <a:pt x="6748314" y="789335"/>
                  <a:pt x="6741268" y="783464"/>
                </a:cubicBezTo>
                <a:cubicBezTo>
                  <a:pt x="6729875" y="773970"/>
                  <a:pt x="6689261" y="744018"/>
                  <a:pt x="6673175" y="734826"/>
                </a:cubicBezTo>
                <a:cubicBezTo>
                  <a:pt x="6629685" y="709975"/>
                  <a:pt x="6644774" y="720528"/>
                  <a:pt x="6605081" y="705643"/>
                </a:cubicBezTo>
                <a:cubicBezTo>
                  <a:pt x="6588731" y="699512"/>
                  <a:pt x="6572853" y="692154"/>
                  <a:pt x="6556443" y="686187"/>
                </a:cubicBezTo>
                <a:cubicBezTo>
                  <a:pt x="6537170" y="679179"/>
                  <a:pt x="6516420" y="675903"/>
                  <a:pt x="6498077" y="666732"/>
                </a:cubicBezTo>
                <a:cubicBezTo>
                  <a:pt x="6485107" y="660247"/>
                  <a:pt x="6473585" y="648822"/>
                  <a:pt x="6459166" y="647277"/>
                </a:cubicBezTo>
                <a:cubicBezTo>
                  <a:pt x="6381720" y="638979"/>
                  <a:pt x="6303523" y="640792"/>
                  <a:pt x="6225702" y="637549"/>
                </a:cubicBezTo>
                <a:cubicBezTo>
                  <a:pt x="6127903" y="588650"/>
                  <a:pt x="6251294" y="646079"/>
                  <a:pt x="6138154" y="608366"/>
                </a:cubicBezTo>
                <a:cubicBezTo>
                  <a:pt x="6124397" y="603780"/>
                  <a:pt x="6112821" y="594003"/>
                  <a:pt x="6099243" y="588911"/>
                </a:cubicBezTo>
                <a:cubicBezTo>
                  <a:pt x="6086725" y="584217"/>
                  <a:pt x="6073302" y="582426"/>
                  <a:pt x="6060332" y="579183"/>
                </a:cubicBezTo>
                <a:cubicBezTo>
                  <a:pt x="6047362" y="569455"/>
                  <a:pt x="6032193" y="562117"/>
                  <a:pt x="6021422" y="550000"/>
                </a:cubicBezTo>
                <a:cubicBezTo>
                  <a:pt x="6005888" y="532524"/>
                  <a:pt x="5982511" y="491634"/>
                  <a:pt x="5982511" y="491634"/>
                </a:cubicBezTo>
                <a:cubicBezTo>
                  <a:pt x="5952661" y="372239"/>
                  <a:pt x="5995316" y="524312"/>
                  <a:pt x="5953328" y="423541"/>
                </a:cubicBezTo>
                <a:cubicBezTo>
                  <a:pt x="5941497" y="395146"/>
                  <a:pt x="5931606" y="365835"/>
                  <a:pt x="5924145" y="335992"/>
                </a:cubicBezTo>
                <a:cubicBezTo>
                  <a:pt x="5920902" y="323022"/>
                  <a:pt x="5921154" y="308629"/>
                  <a:pt x="5914417" y="297081"/>
                </a:cubicBezTo>
                <a:cubicBezTo>
                  <a:pt x="5898079" y="269073"/>
                  <a:pt x="5874037" y="246240"/>
                  <a:pt x="5856051" y="219260"/>
                </a:cubicBezTo>
                <a:lnTo>
                  <a:pt x="5817141" y="160894"/>
                </a:lnTo>
                <a:cubicBezTo>
                  <a:pt x="5810656" y="151166"/>
                  <a:pt x="5807413" y="138196"/>
                  <a:pt x="5797685" y="131711"/>
                </a:cubicBezTo>
                <a:cubicBezTo>
                  <a:pt x="5787957" y="125226"/>
                  <a:pt x="5778015" y="119051"/>
                  <a:pt x="5768502" y="112256"/>
                </a:cubicBezTo>
                <a:cubicBezTo>
                  <a:pt x="5755309" y="102833"/>
                  <a:pt x="5744093" y="90324"/>
                  <a:pt x="5729592" y="83073"/>
                </a:cubicBezTo>
                <a:cubicBezTo>
                  <a:pt x="5717634" y="77094"/>
                  <a:pt x="5703487" y="77187"/>
                  <a:pt x="5690681" y="73345"/>
                </a:cubicBezTo>
                <a:cubicBezTo>
                  <a:pt x="5671038" y="67452"/>
                  <a:pt x="5652100" y="59286"/>
                  <a:pt x="5632315" y="53890"/>
                </a:cubicBezTo>
                <a:cubicBezTo>
                  <a:pt x="5616364" y="49540"/>
                  <a:pt x="5599717" y="48172"/>
                  <a:pt x="5583677" y="44162"/>
                </a:cubicBezTo>
                <a:cubicBezTo>
                  <a:pt x="5561601" y="38643"/>
                  <a:pt x="5523703" y="21672"/>
                  <a:pt x="5505856" y="14979"/>
                </a:cubicBezTo>
                <a:cubicBezTo>
                  <a:pt x="5496255" y="11379"/>
                  <a:pt x="5486401" y="8494"/>
                  <a:pt x="5476673" y="5251"/>
                </a:cubicBezTo>
                <a:cubicBezTo>
                  <a:pt x="5372911" y="11736"/>
                  <a:pt x="5268680" y="12902"/>
                  <a:pt x="5165388" y="24707"/>
                </a:cubicBezTo>
                <a:cubicBezTo>
                  <a:pt x="5153772" y="26035"/>
                  <a:pt x="5147152" y="40057"/>
                  <a:pt x="5136205" y="44162"/>
                </a:cubicBezTo>
                <a:cubicBezTo>
                  <a:pt x="4980562" y="102528"/>
                  <a:pt x="5197841" y="0"/>
                  <a:pt x="5038928" y="73345"/>
                </a:cubicBezTo>
                <a:cubicBezTo>
                  <a:pt x="4997178" y="92615"/>
                  <a:pt x="4967614" y="99257"/>
                  <a:pt x="4941651" y="131711"/>
                </a:cubicBezTo>
                <a:cubicBezTo>
                  <a:pt x="4934348" y="140840"/>
                  <a:pt x="4928991" y="151380"/>
                  <a:pt x="4922196" y="160894"/>
                </a:cubicBezTo>
                <a:cubicBezTo>
                  <a:pt x="4912773" y="174087"/>
                  <a:pt x="4902437" y="186612"/>
                  <a:pt x="4893013" y="199805"/>
                </a:cubicBezTo>
                <a:cubicBezTo>
                  <a:pt x="4886218" y="209318"/>
                  <a:pt x="4880861" y="219858"/>
                  <a:pt x="4873558" y="228987"/>
                </a:cubicBezTo>
                <a:cubicBezTo>
                  <a:pt x="4867828" y="236149"/>
                  <a:pt x="4859190" y="240812"/>
                  <a:pt x="4854102" y="248443"/>
                </a:cubicBezTo>
                <a:cubicBezTo>
                  <a:pt x="4846058" y="260508"/>
                  <a:pt x="4840359" y="274025"/>
                  <a:pt x="4834647" y="287353"/>
                </a:cubicBezTo>
                <a:cubicBezTo>
                  <a:pt x="4830608" y="296778"/>
                  <a:pt x="4830195" y="307743"/>
                  <a:pt x="4824919" y="316536"/>
                </a:cubicBezTo>
                <a:cubicBezTo>
                  <a:pt x="4820200" y="324400"/>
                  <a:pt x="4810551" y="328361"/>
                  <a:pt x="4805464" y="335992"/>
                </a:cubicBezTo>
                <a:cubicBezTo>
                  <a:pt x="4797420" y="348058"/>
                  <a:pt x="4793694" y="362605"/>
                  <a:pt x="4786009" y="374902"/>
                </a:cubicBezTo>
                <a:cubicBezTo>
                  <a:pt x="4777416" y="388650"/>
                  <a:pt x="4766249" y="400620"/>
                  <a:pt x="4756826" y="413813"/>
                </a:cubicBezTo>
                <a:cubicBezTo>
                  <a:pt x="4741625" y="435094"/>
                  <a:pt x="4719545" y="471192"/>
                  <a:pt x="4708188" y="491634"/>
                </a:cubicBezTo>
                <a:cubicBezTo>
                  <a:pt x="4685058" y="533268"/>
                  <a:pt x="4689959" y="536609"/>
                  <a:pt x="4659549" y="579183"/>
                </a:cubicBezTo>
                <a:cubicBezTo>
                  <a:pt x="4654218" y="586646"/>
                  <a:pt x="4645181" y="591008"/>
                  <a:pt x="4640094" y="598639"/>
                </a:cubicBezTo>
                <a:cubicBezTo>
                  <a:pt x="4632050" y="610705"/>
                  <a:pt x="4629067" y="625749"/>
                  <a:pt x="4620639" y="637549"/>
                </a:cubicBezTo>
                <a:cubicBezTo>
                  <a:pt x="4612643" y="648744"/>
                  <a:pt x="4600263" y="656164"/>
                  <a:pt x="4591456" y="666732"/>
                </a:cubicBezTo>
                <a:cubicBezTo>
                  <a:pt x="4566091" y="697169"/>
                  <a:pt x="4567604" y="725832"/>
                  <a:pt x="4513634" y="734826"/>
                </a:cubicBezTo>
                <a:lnTo>
                  <a:pt x="4455268" y="744553"/>
                </a:lnTo>
                <a:cubicBezTo>
                  <a:pt x="4426085" y="741311"/>
                  <a:pt x="4396205" y="741947"/>
                  <a:pt x="4367719" y="734826"/>
                </a:cubicBezTo>
                <a:cubicBezTo>
                  <a:pt x="4356377" y="731990"/>
                  <a:pt x="4348993" y="720599"/>
                  <a:pt x="4338536" y="715370"/>
                </a:cubicBezTo>
                <a:cubicBezTo>
                  <a:pt x="4322918" y="707561"/>
                  <a:pt x="4305855" y="703007"/>
                  <a:pt x="4289898" y="695915"/>
                </a:cubicBezTo>
                <a:cubicBezTo>
                  <a:pt x="4276647" y="690026"/>
                  <a:pt x="4264745" y="681046"/>
                  <a:pt x="4250988" y="676460"/>
                </a:cubicBezTo>
                <a:cubicBezTo>
                  <a:pt x="4225621" y="668005"/>
                  <a:pt x="4173166" y="657005"/>
                  <a:pt x="4173166" y="657005"/>
                </a:cubicBezTo>
                <a:cubicBezTo>
                  <a:pt x="4160196" y="650520"/>
                  <a:pt x="4146846" y="644744"/>
                  <a:pt x="4134256" y="637549"/>
                </a:cubicBezTo>
                <a:cubicBezTo>
                  <a:pt x="4124105" y="631748"/>
                  <a:pt x="4115530" y="623322"/>
                  <a:pt x="4105073" y="618094"/>
                </a:cubicBezTo>
                <a:cubicBezTo>
                  <a:pt x="4091113" y="611114"/>
                  <a:pt x="4049452" y="601757"/>
                  <a:pt x="4036979" y="598639"/>
                </a:cubicBezTo>
                <a:cubicBezTo>
                  <a:pt x="4030494" y="592154"/>
                  <a:pt x="4026111" y="582403"/>
                  <a:pt x="4017524" y="579183"/>
                </a:cubicBezTo>
                <a:cubicBezTo>
                  <a:pt x="3999056" y="572258"/>
                  <a:pt x="3978412" y="573735"/>
                  <a:pt x="3959158" y="569456"/>
                </a:cubicBezTo>
                <a:cubicBezTo>
                  <a:pt x="3949148" y="567232"/>
                  <a:pt x="3939703" y="562971"/>
                  <a:pt x="3929975" y="559728"/>
                </a:cubicBezTo>
                <a:cubicBezTo>
                  <a:pt x="3891064" y="562971"/>
                  <a:pt x="3851757" y="563037"/>
                  <a:pt x="3813243" y="569456"/>
                </a:cubicBezTo>
                <a:cubicBezTo>
                  <a:pt x="3793014" y="572827"/>
                  <a:pt x="3774332" y="582426"/>
                  <a:pt x="3754877" y="588911"/>
                </a:cubicBezTo>
                <a:lnTo>
                  <a:pt x="3725694" y="598639"/>
                </a:lnTo>
                <a:cubicBezTo>
                  <a:pt x="3717128" y="607205"/>
                  <a:pt x="3679595" y="640922"/>
                  <a:pt x="3677056" y="657005"/>
                </a:cubicBezTo>
                <a:cubicBezTo>
                  <a:pt x="3655666" y="792473"/>
                  <a:pt x="3718816" y="802207"/>
                  <a:pt x="3638145" y="822375"/>
                </a:cubicBezTo>
                <a:cubicBezTo>
                  <a:pt x="3634999" y="823161"/>
                  <a:pt x="3675435" y="820754"/>
                  <a:pt x="3677056" y="822375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6357950" y="857232"/>
            <a:ext cx="2214577" cy="1857388"/>
          </a:xfrm>
          <a:custGeom>
            <a:avLst/>
            <a:gdLst>
              <a:gd name="connsiteX0" fmla="*/ 3677056 w 6877292"/>
              <a:gd name="connsiteY0" fmla="*/ 822375 h 4319011"/>
              <a:gd name="connsiteX1" fmla="*/ 3647873 w 6877292"/>
              <a:gd name="connsiteY1" fmla="*/ 832102 h 4319011"/>
              <a:gd name="connsiteX2" fmla="*/ 3482502 w 6877292"/>
              <a:gd name="connsiteY2" fmla="*/ 812647 h 4319011"/>
              <a:gd name="connsiteX3" fmla="*/ 3433864 w 6877292"/>
              <a:gd name="connsiteY3" fmla="*/ 793192 h 4319011"/>
              <a:gd name="connsiteX4" fmla="*/ 3365771 w 6877292"/>
              <a:gd name="connsiteY4" fmla="*/ 764009 h 4319011"/>
              <a:gd name="connsiteX5" fmla="*/ 3307405 w 6877292"/>
              <a:gd name="connsiteY5" fmla="*/ 705643 h 4319011"/>
              <a:gd name="connsiteX6" fmla="*/ 3278222 w 6877292"/>
              <a:gd name="connsiteY6" fmla="*/ 666732 h 4319011"/>
              <a:gd name="connsiteX7" fmla="*/ 3219856 w 6877292"/>
              <a:gd name="connsiteY7" fmla="*/ 608366 h 4319011"/>
              <a:gd name="connsiteX8" fmla="*/ 3200400 w 6877292"/>
              <a:gd name="connsiteY8" fmla="*/ 588911 h 4319011"/>
              <a:gd name="connsiteX9" fmla="*/ 3190673 w 6877292"/>
              <a:gd name="connsiteY9" fmla="*/ 559728 h 4319011"/>
              <a:gd name="connsiteX10" fmla="*/ 3171217 w 6877292"/>
              <a:gd name="connsiteY10" fmla="*/ 540273 h 4319011"/>
              <a:gd name="connsiteX11" fmla="*/ 3112851 w 6877292"/>
              <a:gd name="connsiteY11" fmla="*/ 511090 h 4319011"/>
              <a:gd name="connsiteX12" fmla="*/ 3064213 w 6877292"/>
              <a:gd name="connsiteY12" fmla="*/ 472179 h 4319011"/>
              <a:gd name="connsiteX13" fmla="*/ 3035030 w 6877292"/>
              <a:gd name="connsiteY13" fmla="*/ 462451 h 4319011"/>
              <a:gd name="connsiteX14" fmla="*/ 2957209 w 6877292"/>
              <a:gd name="connsiteY14" fmla="*/ 423541 h 4319011"/>
              <a:gd name="connsiteX15" fmla="*/ 2704290 w 6877292"/>
              <a:gd name="connsiteY15" fmla="*/ 413813 h 4319011"/>
              <a:gd name="connsiteX16" fmla="*/ 2626468 w 6877292"/>
              <a:gd name="connsiteY16" fmla="*/ 374902 h 4319011"/>
              <a:gd name="connsiteX17" fmla="*/ 2587558 w 6877292"/>
              <a:gd name="connsiteY17" fmla="*/ 355447 h 4319011"/>
              <a:gd name="connsiteX18" fmla="*/ 2568102 w 6877292"/>
              <a:gd name="connsiteY18" fmla="*/ 335992 h 4319011"/>
              <a:gd name="connsiteX19" fmla="*/ 2509736 w 6877292"/>
              <a:gd name="connsiteY19" fmla="*/ 297081 h 4319011"/>
              <a:gd name="connsiteX20" fmla="*/ 2451371 w 6877292"/>
              <a:gd name="connsiteY20" fmla="*/ 258170 h 4319011"/>
              <a:gd name="connsiteX21" fmla="*/ 2422188 w 6877292"/>
              <a:gd name="connsiteY21" fmla="*/ 238715 h 4319011"/>
              <a:gd name="connsiteX22" fmla="*/ 2393005 w 6877292"/>
              <a:gd name="connsiteY22" fmla="*/ 219260 h 4319011"/>
              <a:gd name="connsiteX23" fmla="*/ 2354094 w 6877292"/>
              <a:gd name="connsiteY23" fmla="*/ 199805 h 4319011"/>
              <a:gd name="connsiteX24" fmla="*/ 2324911 w 6877292"/>
              <a:gd name="connsiteY24" fmla="*/ 190077 h 4319011"/>
              <a:gd name="connsiteX25" fmla="*/ 2266545 w 6877292"/>
              <a:gd name="connsiteY25" fmla="*/ 160894 h 4319011"/>
              <a:gd name="connsiteX26" fmla="*/ 2159541 w 6877292"/>
              <a:gd name="connsiteY26" fmla="*/ 170622 h 4319011"/>
              <a:gd name="connsiteX27" fmla="*/ 2120630 w 6877292"/>
              <a:gd name="connsiteY27" fmla="*/ 180349 h 4319011"/>
              <a:gd name="connsiteX28" fmla="*/ 2081719 w 6877292"/>
              <a:gd name="connsiteY28" fmla="*/ 219260 h 4319011"/>
              <a:gd name="connsiteX29" fmla="*/ 2052536 w 6877292"/>
              <a:gd name="connsiteY29" fmla="*/ 277626 h 4319011"/>
              <a:gd name="connsiteX30" fmla="*/ 2033081 w 6877292"/>
              <a:gd name="connsiteY30" fmla="*/ 335992 h 4319011"/>
              <a:gd name="connsiteX31" fmla="*/ 2013626 w 6877292"/>
              <a:gd name="connsiteY31" fmla="*/ 374902 h 4319011"/>
              <a:gd name="connsiteX32" fmla="*/ 1994171 w 6877292"/>
              <a:gd name="connsiteY32" fmla="*/ 404085 h 4319011"/>
              <a:gd name="connsiteX33" fmla="*/ 1984443 w 6877292"/>
              <a:gd name="connsiteY33" fmla="*/ 433268 h 4319011"/>
              <a:gd name="connsiteX34" fmla="*/ 1964988 w 6877292"/>
              <a:gd name="connsiteY34" fmla="*/ 452724 h 4319011"/>
              <a:gd name="connsiteX35" fmla="*/ 1906622 w 6877292"/>
              <a:gd name="connsiteY35" fmla="*/ 511090 h 4319011"/>
              <a:gd name="connsiteX36" fmla="*/ 1799617 w 6877292"/>
              <a:gd name="connsiteY36" fmla="*/ 530545 h 4319011"/>
              <a:gd name="connsiteX37" fmla="*/ 1605064 w 6877292"/>
              <a:gd name="connsiteY37" fmla="*/ 511090 h 4319011"/>
              <a:gd name="connsiteX38" fmla="*/ 1507788 w 6877292"/>
              <a:gd name="connsiteY38" fmla="*/ 481907 h 4319011"/>
              <a:gd name="connsiteX39" fmla="*/ 1439694 w 6877292"/>
              <a:gd name="connsiteY39" fmla="*/ 462451 h 4319011"/>
              <a:gd name="connsiteX40" fmla="*/ 1235413 w 6877292"/>
              <a:gd name="connsiteY40" fmla="*/ 481907 h 4319011"/>
              <a:gd name="connsiteX41" fmla="*/ 1177047 w 6877292"/>
              <a:gd name="connsiteY41" fmla="*/ 501362 h 4319011"/>
              <a:gd name="connsiteX42" fmla="*/ 1138136 w 6877292"/>
              <a:gd name="connsiteY42" fmla="*/ 511090 h 4319011"/>
              <a:gd name="connsiteX43" fmla="*/ 1070043 w 6877292"/>
              <a:gd name="connsiteY43" fmla="*/ 588911 h 4319011"/>
              <a:gd name="connsiteX44" fmla="*/ 1050588 w 6877292"/>
              <a:gd name="connsiteY44" fmla="*/ 647277 h 4319011"/>
              <a:gd name="connsiteX45" fmla="*/ 1040860 w 6877292"/>
              <a:gd name="connsiteY45" fmla="*/ 676460 h 4319011"/>
              <a:gd name="connsiteX46" fmla="*/ 1011677 w 6877292"/>
              <a:gd name="connsiteY46" fmla="*/ 744553 h 4319011"/>
              <a:gd name="connsiteX47" fmla="*/ 1001949 w 6877292"/>
              <a:gd name="connsiteY47" fmla="*/ 841830 h 4319011"/>
              <a:gd name="connsiteX48" fmla="*/ 982494 w 6877292"/>
              <a:gd name="connsiteY48" fmla="*/ 890468 h 4319011"/>
              <a:gd name="connsiteX49" fmla="*/ 972766 w 6877292"/>
              <a:gd name="connsiteY49" fmla="*/ 929379 h 4319011"/>
              <a:gd name="connsiteX50" fmla="*/ 953311 w 6877292"/>
              <a:gd name="connsiteY50" fmla="*/ 968290 h 4319011"/>
              <a:gd name="connsiteX51" fmla="*/ 914400 w 6877292"/>
              <a:gd name="connsiteY51" fmla="*/ 1016928 h 4319011"/>
              <a:gd name="connsiteX52" fmla="*/ 875490 w 6877292"/>
              <a:gd name="connsiteY52" fmla="*/ 1046111 h 4319011"/>
              <a:gd name="connsiteX53" fmla="*/ 340468 w 6877292"/>
              <a:gd name="connsiteY53" fmla="*/ 1075294 h 4319011"/>
              <a:gd name="connsiteX54" fmla="*/ 311285 w 6877292"/>
              <a:gd name="connsiteY54" fmla="*/ 1085022 h 4319011"/>
              <a:gd name="connsiteX55" fmla="*/ 272375 w 6877292"/>
              <a:gd name="connsiteY55" fmla="*/ 1094749 h 4319011"/>
              <a:gd name="connsiteX56" fmla="*/ 243192 w 6877292"/>
              <a:gd name="connsiteY56" fmla="*/ 1114205 h 4319011"/>
              <a:gd name="connsiteX57" fmla="*/ 204281 w 6877292"/>
              <a:gd name="connsiteY57" fmla="*/ 1172570 h 4319011"/>
              <a:gd name="connsiteX58" fmla="*/ 184826 w 6877292"/>
              <a:gd name="connsiteY58" fmla="*/ 1201753 h 4319011"/>
              <a:gd name="connsiteX59" fmla="*/ 175098 w 6877292"/>
              <a:gd name="connsiteY59" fmla="*/ 1250392 h 4319011"/>
              <a:gd name="connsiteX60" fmla="*/ 155643 w 6877292"/>
              <a:gd name="connsiteY60" fmla="*/ 1289302 h 4319011"/>
              <a:gd name="connsiteX61" fmla="*/ 145915 w 6877292"/>
              <a:gd name="connsiteY61" fmla="*/ 1328213 h 4319011"/>
              <a:gd name="connsiteX62" fmla="*/ 155643 w 6877292"/>
              <a:gd name="connsiteY62" fmla="*/ 1386579 h 4319011"/>
              <a:gd name="connsiteX63" fmla="*/ 184826 w 6877292"/>
              <a:gd name="connsiteY63" fmla="*/ 1464400 h 4319011"/>
              <a:gd name="connsiteX64" fmla="*/ 214009 w 6877292"/>
              <a:gd name="connsiteY64" fmla="*/ 1571405 h 4319011"/>
              <a:gd name="connsiteX65" fmla="*/ 184826 w 6877292"/>
              <a:gd name="connsiteY65" fmla="*/ 1765958 h 4319011"/>
              <a:gd name="connsiteX66" fmla="*/ 145915 w 6877292"/>
              <a:gd name="connsiteY66" fmla="*/ 1804868 h 4319011"/>
              <a:gd name="connsiteX67" fmla="*/ 116732 w 6877292"/>
              <a:gd name="connsiteY67" fmla="*/ 1814596 h 4319011"/>
              <a:gd name="connsiteX68" fmla="*/ 87549 w 6877292"/>
              <a:gd name="connsiteY68" fmla="*/ 1843779 h 4319011"/>
              <a:gd name="connsiteX69" fmla="*/ 38911 w 6877292"/>
              <a:gd name="connsiteY69" fmla="*/ 1931328 h 4319011"/>
              <a:gd name="connsiteX70" fmla="*/ 19456 w 6877292"/>
              <a:gd name="connsiteY70" fmla="*/ 1970239 h 4319011"/>
              <a:gd name="connsiteX71" fmla="*/ 0 w 6877292"/>
              <a:gd name="connsiteY71" fmla="*/ 2028605 h 4319011"/>
              <a:gd name="connsiteX72" fmla="*/ 9728 w 6877292"/>
              <a:gd name="connsiteY72" fmla="*/ 2174519 h 4319011"/>
              <a:gd name="connsiteX73" fmla="*/ 29183 w 6877292"/>
              <a:gd name="connsiteY73" fmla="*/ 2203702 h 4319011"/>
              <a:gd name="connsiteX74" fmla="*/ 38911 w 6877292"/>
              <a:gd name="connsiteY74" fmla="*/ 2252341 h 4319011"/>
              <a:gd name="connsiteX75" fmla="*/ 68094 w 6877292"/>
              <a:gd name="connsiteY75" fmla="*/ 2281524 h 4319011"/>
              <a:gd name="connsiteX76" fmla="*/ 97277 w 6877292"/>
              <a:gd name="connsiteY76" fmla="*/ 2320434 h 4319011"/>
              <a:gd name="connsiteX77" fmla="*/ 116732 w 6877292"/>
              <a:gd name="connsiteY77" fmla="*/ 2359345 h 4319011"/>
              <a:gd name="connsiteX78" fmla="*/ 165371 w 6877292"/>
              <a:gd name="connsiteY78" fmla="*/ 2437166 h 4319011"/>
              <a:gd name="connsiteX79" fmla="*/ 175098 w 6877292"/>
              <a:gd name="connsiteY79" fmla="*/ 2466349 h 4319011"/>
              <a:gd name="connsiteX80" fmla="*/ 194554 w 6877292"/>
              <a:gd name="connsiteY80" fmla="*/ 2485805 h 4319011"/>
              <a:gd name="connsiteX81" fmla="*/ 214009 w 6877292"/>
              <a:gd name="connsiteY81" fmla="*/ 2563626 h 4319011"/>
              <a:gd name="connsiteX82" fmla="*/ 175098 w 6877292"/>
              <a:gd name="connsiteY82" fmla="*/ 2651175 h 4319011"/>
              <a:gd name="connsiteX83" fmla="*/ 165371 w 6877292"/>
              <a:gd name="connsiteY83" fmla="*/ 2680358 h 4319011"/>
              <a:gd name="connsiteX84" fmla="*/ 145915 w 6877292"/>
              <a:gd name="connsiteY84" fmla="*/ 2719268 h 4319011"/>
              <a:gd name="connsiteX85" fmla="*/ 126460 w 6877292"/>
              <a:gd name="connsiteY85" fmla="*/ 2787362 h 4319011"/>
              <a:gd name="connsiteX86" fmla="*/ 116732 w 6877292"/>
              <a:gd name="connsiteY86" fmla="*/ 2816545 h 4319011"/>
              <a:gd name="connsiteX87" fmla="*/ 136188 w 6877292"/>
              <a:gd name="connsiteY87" fmla="*/ 2933277 h 4319011"/>
              <a:gd name="connsiteX88" fmla="*/ 145915 w 6877292"/>
              <a:gd name="connsiteY88" fmla="*/ 2972187 h 4319011"/>
              <a:gd name="connsiteX89" fmla="*/ 194554 w 6877292"/>
              <a:gd name="connsiteY89" fmla="*/ 3050009 h 4319011"/>
              <a:gd name="connsiteX90" fmla="*/ 214009 w 6877292"/>
              <a:gd name="connsiteY90" fmla="*/ 3098647 h 4319011"/>
              <a:gd name="connsiteX91" fmla="*/ 291830 w 6877292"/>
              <a:gd name="connsiteY91" fmla="*/ 3147285 h 4319011"/>
              <a:gd name="connsiteX92" fmla="*/ 359924 w 6877292"/>
              <a:gd name="connsiteY92" fmla="*/ 3186196 h 4319011"/>
              <a:gd name="connsiteX93" fmla="*/ 398834 w 6877292"/>
              <a:gd name="connsiteY93" fmla="*/ 3195924 h 4319011"/>
              <a:gd name="connsiteX94" fmla="*/ 690664 w 6877292"/>
              <a:gd name="connsiteY94" fmla="*/ 3215379 h 4319011"/>
              <a:gd name="connsiteX95" fmla="*/ 778213 w 6877292"/>
              <a:gd name="connsiteY95" fmla="*/ 3234834 h 4319011"/>
              <a:gd name="connsiteX96" fmla="*/ 836579 w 6877292"/>
              <a:gd name="connsiteY96" fmla="*/ 3264017 h 4319011"/>
              <a:gd name="connsiteX97" fmla="*/ 894945 w 6877292"/>
              <a:gd name="connsiteY97" fmla="*/ 3332111 h 4319011"/>
              <a:gd name="connsiteX98" fmla="*/ 904673 w 6877292"/>
              <a:gd name="connsiteY98" fmla="*/ 3371022 h 4319011"/>
              <a:gd name="connsiteX99" fmla="*/ 914400 w 6877292"/>
              <a:gd name="connsiteY99" fmla="*/ 3419660 h 4319011"/>
              <a:gd name="connsiteX100" fmla="*/ 933856 w 6877292"/>
              <a:gd name="connsiteY100" fmla="*/ 3478026 h 4319011"/>
              <a:gd name="connsiteX101" fmla="*/ 953311 w 6877292"/>
              <a:gd name="connsiteY101" fmla="*/ 3536392 h 4319011"/>
              <a:gd name="connsiteX102" fmla="*/ 982494 w 6877292"/>
              <a:gd name="connsiteY102" fmla="*/ 3565575 h 4319011"/>
              <a:gd name="connsiteX103" fmla="*/ 1021405 w 6877292"/>
              <a:gd name="connsiteY103" fmla="*/ 3633668 h 4319011"/>
              <a:gd name="connsiteX104" fmla="*/ 1050588 w 6877292"/>
              <a:gd name="connsiteY104" fmla="*/ 3643396 h 4319011"/>
              <a:gd name="connsiteX105" fmla="*/ 1089498 w 6877292"/>
              <a:gd name="connsiteY105" fmla="*/ 3662851 h 4319011"/>
              <a:gd name="connsiteX106" fmla="*/ 1215958 w 6877292"/>
              <a:gd name="connsiteY106" fmla="*/ 3623941 h 4319011"/>
              <a:gd name="connsiteX107" fmla="*/ 1245141 w 6877292"/>
              <a:gd name="connsiteY107" fmla="*/ 3614213 h 4319011"/>
              <a:gd name="connsiteX108" fmla="*/ 1439694 w 6877292"/>
              <a:gd name="connsiteY108" fmla="*/ 3623941 h 4319011"/>
              <a:gd name="connsiteX109" fmla="*/ 1536971 w 6877292"/>
              <a:gd name="connsiteY109" fmla="*/ 3653124 h 4319011"/>
              <a:gd name="connsiteX110" fmla="*/ 1575881 w 6877292"/>
              <a:gd name="connsiteY110" fmla="*/ 3662851 h 4319011"/>
              <a:gd name="connsiteX111" fmla="*/ 1614792 w 6877292"/>
              <a:gd name="connsiteY111" fmla="*/ 3682307 h 4319011"/>
              <a:gd name="connsiteX112" fmla="*/ 1673158 w 6877292"/>
              <a:gd name="connsiteY112" fmla="*/ 3701762 h 4319011"/>
              <a:gd name="connsiteX113" fmla="*/ 1682885 w 6877292"/>
              <a:gd name="connsiteY113" fmla="*/ 3730945 h 4319011"/>
              <a:gd name="connsiteX114" fmla="*/ 1702341 w 6877292"/>
              <a:gd name="connsiteY114" fmla="*/ 3750400 h 4319011"/>
              <a:gd name="connsiteX115" fmla="*/ 1721796 w 6877292"/>
              <a:gd name="connsiteY115" fmla="*/ 3779583 h 4319011"/>
              <a:gd name="connsiteX116" fmla="*/ 1741251 w 6877292"/>
              <a:gd name="connsiteY116" fmla="*/ 3818494 h 4319011"/>
              <a:gd name="connsiteX117" fmla="*/ 1789890 w 6877292"/>
              <a:gd name="connsiteY117" fmla="*/ 3876860 h 4319011"/>
              <a:gd name="connsiteX118" fmla="*/ 1838528 w 6877292"/>
              <a:gd name="connsiteY118" fmla="*/ 3944953 h 4319011"/>
              <a:gd name="connsiteX119" fmla="*/ 1926077 w 6877292"/>
              <a:gd name="connsiteY119" fmla="*/ 4022775 h 4319011"/>
              <a:gd name="connsiteX120" fmla="*/ 1974715 w 6877292"/>
              <a:gd name="connsiteY120" fmla="*/ 4042230 h 4319011"/>
              <a:gd name="connsiteX121" fmla="*/ 2062264 w 6877292"/>
              <a:gd name="connsiteY121" fmla="*/ 4081141 h 4319011"/>
              <a:gd name="connsiteX122" fmla="*/ 2140085 w 6877292"/>
              <a:gd name="connsiteY122" fmla="*/ 4100596 h 4319011"/>
              <a:gd name="connsiteX123" fmla="*/ 2256817 w 6877292"/>
              <a:gd name="connsiteY123" fmla="*/ 4081141 h 4319011"/>
              <a:gd name="connsiteX124" fmla="*/ 2305456 w 6877292"/>
              <a:gd name="connsiteY124" fmla="*/ 4051958 h 4319011"/>
              <a:gd name="connsiteX125" fmla="*/ 2334639 w 6877292"/>
              <a:gd name="connsiteY125" fmla="*/ 4042230 h 4319011"/>
              <a:gd name="connsiteX126" fmla="*/ 2363822 w 6877292"/>
              <a:gd name="connsiteY126" fmla="*/ 4013047 h 4319011"/>
              <a:gd name="connsiteX127" fmla="*/ 2412460 w 6877292"/>
              <a:gd name="connsiteY127" fmla="*/ 3954681 h 4319011"/>
              <a:gd name="connsiteX128" fmla="*/ 2441643 w 6877292"/>
              <a:gd name="connsiteY128" fmla="*/ 3944953 h 4319011"/>
              <a:gd name="connsiteX129" fmla="*/ 2470826 w 6877292"/>
              <a:gd name="connsiteY129" fmla="*/ 3925498 h 4319011"/>
              <a:gd name="connsiteX130" fmla="*/ 2538919 w 6877292"/>
              <a:gd name="connsiteY130" fmla="*/ 3935226 h 4319011"/>
              <a:gd name="connsiteX131" fmla="*/ 2597285 w 6877292"/>
              <a:gd name="connsiteY131" fmla="*/ 3954681 h 4319011"/>
              <a:gd name="connsiteX132" fmla="*/ 2636196 w 6877292"/>
              <a:gd name="connsiteY132" fmla="*/ 3964409 h 4319011"/>
              <a:gd name="connsiteX133" fmla="*/ 2675107 w 6877292"/>
              <a:gd name="connsiteY133" fmla="*/ 3993592 h 4319011"/>
              <a:gd name="connsiteX134" fmla="*/ 2714017 w 6877292"/>
              <a:gd name="connsiteY134" fmla="*/ 4013047 h 4319011"/>
              <a:gd name="connsiteX135" fmla="*/ 2733473 w 6877292"/>
              <a:gd name="connsiteY135" fmla="*/ 4071413 h 4319011"/>
              <a:gd name="connsiteX136" fmla="*/ 2782111 w 6877292"/>
              <a:gd name="connsiteY136" fmla="*/ 4139507 h 4319011"/>
              <a:gd name="connsiteX137" fmla="*/ 2811294 w 6877292"/>
              <a:gd name="connsiteY137" fmla="*/ 4168690 h 4319011"/>
              <a:gd name="connsiteX138" fmla="*/ 2859932 w 6877292"/>
              <a:gd name="connsiteY138" fmla="*/ 4227056 h 4319011"/>
              <a:gd name="connsiteX139" fmla="*/ 2918298 w 6877292"/>
              <a:gd name="connsiteY139" fmla="*/ 4275694 h 4319011"/>
              <a:gd name="connsiteX140" fmla="*/ 2947481 w 6877292"/>
              <a:gd name="connsiteY140" fmla="*/ 4285422 h 4319011"/>
              <a:gd name="connsiteX141" fmla="*/ 3015575 w 6877292"/>
              <a:gd name="connsiteY141" fmla="*/ 4314605 h 4319011"/>
              <a:gd name="connsiteX142" fmla="*/ 3287949 w 6877292"/>
              <a:gd name="connsiteY142" fmla="*/ 4217328 h 4319011"/>
              <a:gd name="connsiteX143" fmla="*/ 3307405 w 6877292"/>
              <a:gd name="connsiteY143" fmla="*/ 4188145 h 4319011"/>
              <a:gd name="connsiteX144" fmla="*/ 3356043 w 6877292"/>
              <a:gd name="connsiteY144" fmla="*/ 4120051 h 4319011"/>
              <a:gd name="connsiteX145" fmla="*/ 3394954 w 6877292"/>
              <a:gd name="connsiteY145" fmla="*/ 4061685 h 4319011"/>
              <a:gd name="connsiteX146" fmla="*/ 3414409 w 6877292"/>
              <a:gd name="connsiteY146" fmla="*/ 4032502 h 4319011"/>
              <a:gd name="connsiteX147" fmla="*/ 3433864 w 6877292"/>
              <a:gd name="connsiteY147" fmla="*/ 4003319 h 4319011"/>
              <a:gd name="connsiteX148" fmla="*/ 3463047 w 6877292"/>
              <a:gd name="connsiteY148" fmla="*/ 3944953 h 4319011"/>
              <a:gd name="connsiteX149" fmla="*/ 3531141 w 6877292"/>
              <a:gd name="connsiteY149" fmla="*/ 3867132 h 4319011"/>
              <a:gd name="connsiteX150" fmla="*/ 3560324 w 6877292"/>
              <a:gd name="connsiteY150" fmla="*/ 3828222 h 4319011"/>
              <a:gd name="connsiteX151" fmla="*/ 3599234 w 6877292"/>
              <a:gd name="connsiteY151" fmla="*/ 3808766 h 4319011"/>
              <a:gd name="connsiteX152" fmla="*/ 3657600 w 6877292"/>
              <a:gd name="connsiteY152" fmla="*/ 3769856 h 4319011"/>
              <a:gd name="connsiteX153" fmla="*/ 3715966 w 6877292"/>
              <a:gd name="connsiteY153" fmla="*/ 3730945 h 4319011"/>
              <a:gd name="connsiteX154" fmla="*/ 3745149 w 6877292"/>
              <a:gd name="connsiteY154" fmla="*/ 3711490 h 4319011"/>
              <a:gd name="connsiteX155" fmla="*/ 3793788 w 6877292"/>
              <a:gd name="connsiteY155" fmla="*/ 3692034 h 4319011"/>
              <a:gd name="connsiteX156" fmla="*/ 3832698 w 6877292"/>
              <a:gd name="connsiteY156" fmla="*/ 3672579 h 4319011"/>
              <a:gd name="connsiteX157" fmla="*/ 3871609 w 6877292"/>
              <a:gd name="connsiteY157" fmla="*/ 3662851 h 4319011"/>
              <a:gd name="connsiteX158" fmla="*/ 3929975 w 6877292"/>
              <a:gd name="connsiteY158" fmla="*/ 3672579 h 4319011"/>
              <a:gd name="connsiteX159" fmla="*/ 3988341 w 6877292"/>
              <a:gd name="connsiteY159" fmla="*/ 3711490 h 4319011"/>
              <a:gd name="connsiteX160" fmla="*/ 3998068 w 6877292"/>
              <a:gd name="connsiteY160" fmla="*/ 3740673 h 4319011"/>
              <a:gd name="connsiteX161" fmla="*/ 4017524 w 6877292"/>
              <a:gd name="connsiteY161" fmla="*/ 3760128 h 4319011"/>
              <a:gd name="connsiteX162" fmla="*/ 4046707 w 6877292"/>
              <a:gd name="connsiteY162" fmla="*/ 3799039 h 4319011"/>
              <a:gd name="connsiteX163" fmla="*/ 4085617 w 6877292"/>
              <a:gd name="connsiteY163" fmla="*/ 3857405 h 4319011"/>
              <a:gd name="connsiteX164" fmla="*/ 4095345 w 6877292"/>
              <a:gd name="connsiteY164" fmla="*/ 3886587 h 4319011"/>
              <a:gd name="connsiteX165" fmla="*/ 4124528 w 6877292"/>
              <a:gd name="connsiteY165" fmla="*/ 3915770 h 4319011"/>
              <a:gd name="connsiteX166" fmla="*/ 4134256 w 6877292"/>
              <a:gd name="connsiteY166" fmla="*/ 3974136 h 4319011"/>
              <a:gd name="connsiteX167" fmla="*/ 4173166 w 6877292"/>
              <a:gd name="connsiteY167" fmla="*/ 4022775 h 4319011"/>
              <a:gd name="connsiteX168" fmla="*/ 4221805 w 6877292"/>
              <a:gd name="connsiteY168" fmla="*/ 4100596 h 4319011"/>
              <a:gd name="connsiteX169" fmla="*/ 4250988 w 6877292"/>
              <a:gd name="connsiteY169" fmla="*/ 4110324 h 4319011"/>
              <a:gd name="connsiteX170" fmla="*/ 4289898 w 6877292"/>
              <a:gd name="connsiteY170" fmla="*/ 4139507 h 4319011"/>
              <a:gd name="connsiteX171" fmla="*/ 4357992 w 6877292"/>
              <a:gd name="connsiteY171" fmla="*/ 4158962 h 4319011"/>
              <a:gd name="connsiteX172" fmla="*/ 4533090 w 6877292"/>
              <a:gd name="connsiteY172" fmla="*/ 4149234 h 4319011"/>
              <a:gd name="connsiteX173" fmla="*/ 4572000 w 6877292"/>
              <a:gd name="connsiteY173" fmla="*/ 4129779 h 4319011"/>
              <a:gd name="connsiteX174" fmla="*/ 4620639 w 6877292"/>
              <a:gd name="connsiteY174" fmla="*/ 4110324 h 4319011"/>
              <a:gd name="connsiteX175" fmla="*/ 4679005 w 6877292"/>
              <a:gd name="connsiteY175" fmla="*/ 4061685 h 4319011"/>
              <a:gd name="connsiteX176" fmla="*/ 4708188 w 6877292"/>
              <a:gd name="connsiteY176" fmla="*/ 4051958 h 4319011"/>
              <a:gd name="connsiteX177" fmla="*/ 4727643 w 6877292"/>
              <a:gd name="connsiteY177" fmla="*/ 4032502 h 4319011"/>
              <a:gd name="connsiteX178" fmla="*/ 4776281 w 6877292"/>
              <a:gd name="connsiteY178" fmla="*/ 3925498 h 4319011"/>
              <a:gd name="connsiteX179" fmla="*/ 4786009 w 6877292"/>
              <a:gd name="connsiteY179" fmla="*/ 3876860 h 4319011"/>
              <a:gd name="connsiteX180" fmla="*/ 4795736 w 6877292"/>
              <a:gd name="connsiteY180" fmla="*/ 3847677 h 4319011"/>
              <a:gd name="connsiteX181" fmla="*/ 4805464 w 6877292"/>
              <a:gd name="connsiteY181" fmla="*/ 3808766 h 4319011"/>
              <a:gd name="connsiteX182" fmla="*/ 4844375 w 6877292"/>
              <a:gd name="connsiteY182" fmla="*/ 3711490 h 4319011"/>
              <a:gd name="connsiteX183" fmla="*/ 4863830 w 6877292"/>
              <a:gd name="connsiteY183" fmla="*/ 3653124 h 4319011"/>
              <a:gd name="connsiteX184" fmla="*/ 4873558 w 6877292"/>
              <a:gd name="connsiteY184" fmla="*/ 3623941 h 4319011"/>
              <a:gd name="connsiteX185" fmla="*/ 4893013 w 6877292"/>
              <a:gd name="connsiteY185" fmla="*/ 3546119 h 4319011"/>
              <a:gd name="connsiteX186" fmla="*/ 4931924 w 6877292"/>
              <a:gd name="connsiteY186" fmla="*/ 3468298 h 4319011"/>
              <a:gd name="connsiteX187" fmla="*/ 4980562 w 6877292"/>
              <a:gd name="connsiteY187" fmla="*/ 3409932 h 4319011"/>
              <a:gd name="connsiteX188" fmla="*/ 5009745 w 6877292"/>
              <a:gd name="connsiteY188" fmla="*/ 3400205 h 4319011"/>
              <a:gd name="connsiteX189" fmla="*/ 5048656 w 6877292"/>
              <a:gd name="connsiteY189" fmla="*/ 3380749 h 4319011"/>
              <a:gd name="connsiteX190" fmla="*/ 5097294 w 6877292"/>
              <a:gd name="connsiteY190" fmla="*/ 3371022 h 4319011"/>
              <a:gd name="connsiteX191" fmla="*/ 5155660 w 6877292"/>
              <a:gd name="connsiteY191" fmla="*/ 3351566 h 4319011"/>
              <a:gd name="connsiteX192" fmla="*/ 5321030 w 6877292"/>
              <a:gd name="connsiteY192" fmla="*/ 3371022 h 4319011"/>
              <a:gd name="connsiteX193" fmla="*/ 5437762 w 6877292"/>
              <a:gd name="connsiteY193" fmla="*/ 3409932 h 4319011"/>
              <a:gd name="connsiteX194" fmla="*/ 5476673 w 6877292"/>
              <a:gd name="connsiteY194" fmla="*/ 3429387 h 4319011"/>
              <a:gd name="connsiteX195" fmla="*/ 5564222 w 6877292"/>
              <a:gd name="connsiteY195" fmla="*/ 3448843 h 4319011"/>
              <a:gd name="connsiteX196" fmla="*/ 5612860 w 6877292"/>
              <a:gd name="connsiteY196" fmla="*/ 3478026 h 4319011"/>
              <a:gd name="connsiteX197" fmla="*/ 5690681 w 6877292"/>
              <a:gd name="connsiteY197" fmla="*/ 3497481 h 4319011"/>
              <a:gd name="connsiteX198" fmla="*/ 5768502 w 6877292"/>
              <a:gd name="connsiteY198" fmla="*/ 3526664 h 4319011"/>
              <a:gd name="connsiteX199" fmla="*/ 5846324 w 6877292"/>
              <a:gd name="connsiteY199" fmla="*/ 3546119 h 4319011"/>
              <a:gd name="connsiteX200" fmla="*/ 5933873 w 6877292"/>
              <a:gd name="connsiteY200" fmla="*/ 3575302 h 4319011"/>
              <a:gd name="connsiteX201" fmla="*/ 5963056 w 6877292"/>
              <a:gd name="connsiteY201" fmla="*/ 3594758 h 4319011"/>
              <a:gd name="connsiteX202" fmla="*/ 6011694 w 6877292"/>
              <a:gd name="connsiteY202" fmla="*/ 3604485 h 4319011"/>
              <a:gd name="connsiteX203" fmla="*/ 6517532 w 6877292"/>
              <a:gd name="connsiteY203" fmla="*/ 3585030 h 4319011"/>
              <a:gd name="connsiteX204" fmla="*/ 6556443 w 6877292"/>
              <a:gd name="connsiteY204" fmla="*/ 3565575 h 4319011"/>
              <a:gd name="connsiteX205" fmla="*/ 6634264 w 6877292"/>
              <a:gd name="connsiteY205" fmla="*/ 3546119 h 4319011"/>
              <a:gd name="connsiteX206" fmla="*/ 6692630 w 6877292"/>
              <a:gd name="connsiteY206" fmla="*/ 3507209 h 4319011"/>
              <a:gd name="connsiteX207" fmla="*/ 6721813 w 6877292"/>
              <a:gd name="connsiteY207" fmla="*/ 3478026 h 4319011"/>
              <a:gd name="connsiteX208" fmla="*/ 6760724 w 6877292"/>
              <a:gd name="connsiteY208" fmla="*/ 3409932 h 4319011"/>
              <a:gd name="connsiteX209" fmla="*/ 6789907 w 6877292"/>
              <a:gd name="connsiteY209" fmla="*/ 3380749 h 4319011"/>
              <a:gd name="connsiteX210" fmla="*/ 6819090 w 6877292"/>
              <a:gd name="connsiteY210" fmla="*/ 3312656 h 4319011"/>
              <a:gd name="connsiteX211" fmla="*/ 6838545 w 6877292"/>
              <a:gd name="connsiteY211" fmla="*/ 3293200 h 4319011"/>
              <a:gd name="connsiteX212" fmla="*/ 6848273 w 6877292"/>
              <a:gd name="connsiteY212" fmla="*/ 3244562 h 4319011"/>
              <a:gd name="connsiteX213" fmla="*/ 6858000 w 6877292"/>
              <a:gd name="connsiteY213" fmla="*/ 3205651 h 4319011"/>
              <a:gd name="connsiteX214" fmla="*/ 6819090 w 6877292"/>
              <a:gd name="connsiteY214" fmla="*/ 2894366 h 4319011"/>
              <a:gd name="connsiteX215" fmla="*/ 6809362 w 6877292"/>
              <a:gd name="connsiteY215" fmla="*/ 2845728 h 4319011"/>
              <a:gd name="connsiteX216" fmla="*/ 6770451 w 6877292"/>
              <a:gd name="connsiteY216" fmla="*/ 2797090 h 4319011"/>
              <a:gd name="connsiteX217" fmla="*/ 6731541 w 6877292"/>
              <a:gd name="connsiteY217" fmla="*/ 2748451 h 4319011"/>
              <a:gd name="connsiteX218" fmla="*/ 6702358 w 6877292"/>
              <a:gd name="connsiteY218" fmla="*/ 2738724 h 4319011"/>
              <a:gd name="connsiteX219" fmla="*/ 6663447 w 6877292"/>
              <a:gd name="connsiteY219" fmla="*/ 2709541 h 4319011"/>
              <a:gd name="connsiteX220" fmla="*/ 6605081 w 6877292"/>
              <a:gd name="connsiteY220" fmla="*/ 2680358 h 4319011"/>
              <a:gd name="connsiteX221" fmla="*/ 6566171 w 6877292"/>
              <a:gd name="connsiteY221" fmla="*/ 2641447 h 4319011"/>
              <a:gd name="connsiteX222" fmla="*/ 6488349 w 6877292"/>
              <a:gd name="connsiteY222" fmla="*/ 2602536 h 4319011"/>
              <a:gd name="connsiteX223" fmla="*/ 6449439 w 6877292"/>
              <a:gd name="connsiteY223" fmla="*/ 2573353 h 4319011"/>
              <a:gd name="connsiteX224" fmla="*/ 6391073 w 6877292"/>
              <a:gd name="connsiteY224" fmla="*/ 2534443 h 4319011"/>
              <a:gd name="connsiteX225" fmla="*/ 6322979 w 6877292"/>
              <a:gd name="connsiteY225" fmla="*/ 2456622 h 4319011"/>
              <a:gd name="connsiteX226" fmla="*/ 6303524 w 6877292"/>
              <a:gd name="connsiteY226" fmla="*/ 2378800 h 4319011"/>
              <a:gd name="connsiteX227" fmla="*/ 6284068 w 6877292"/>
              <a:gd name="connsiteY227" fmla="*/ 2300979 h 4319011"/>
              <a:gd name="connsiteX228" fmla="*/ 6303524 w 6877292"/>
              <a:gd name="connsiteY228" fmla="*/ 2038332 h 4319011"/>
              <a:gd name="connsiteX229" fmla="*/ 6313251 w 6877292"/>
              <a:gd name="connsiteY229" fmla="*/ 2009149 h 4319011"/>
              <a:gd name="connsiteX230" fmla="*/ 6322979 w 6877292"/>
              <a:gd name="connsiteY230" fmla="*/ 1960511 h 4319011"/>
              <a:gd name="connsiteX231" fmla="*/ 6352162 w 6877292"/>
              <a:gd name="connsiteY231" fmla="*/ 1872962 h 4319011"/>
              <a:gd name="connsiteX232" fmla="*/ 6410528 w 6877292"/>
              <a:gd name="connsiteY232" fmla="*/ 1804868 h 4319011"/>
              <a:gd name="connsiteX233" fmla="*/ 6468894 w 6877292"/>
              <a:gd name="connsiteY233" fmla="*/ 1717319 h 4319011"/>
              <a:gd name="connsiteX234" fmla="*/ 6478622 w 6877292"/>
              <a:gd name="connsiteY234" fmla="*/ 1688136 h 4319011"/>
              <a:gd name="connsiteX235" fmla="*/ 6527260 w 6877292"/>
              <a:gd name="connsiteY235" fmla="*/ 1629770 h 4319011"/>
              <a:gd name="connsiteX236" fmla="*/ 6566171 w 6877292"/>
              <a:gd name="connsiteY236" fmla="*/ 1571405 h 4319011"/>
              <a:gd name="connsiteX237" fmla="*/ 6595354 w 6877292"/>
              <a:gd name="connsiteY237" fmla="*/ 1522766 h 4319011"/>
              <a:gd name="connsiteX238" fmla="*/ 6624536 w 6877292"/>
              <a:gd name="connsiteY238" fmla="*/ 1474128 h 4319011"/>
              <a:gd name="connsiteX239" fmla="*/ 6653719 w 6877292"/>
              <a:gd name="connsiteY239" fmla="*/ 1435217 h 4319011"/>
              <a:gd name="connsiteX240" fmla="*/ 6721813 w 6877292"/>
              <a:gd name="connsiteY240" fmla="*/ 1337941 h 4319011"/>
              <a:gd name="connsiteX241" fmla="*/ 6760724 w 6877292"/>
              <a:gd name="connsiteY241" fmla="*/ 1279575 h 4319011"/>
              <a:gd name="connsiteX242" fmla="*/ 6770451 w 6877292"/>
              <a:gd name="connsiteY242" fmla="*/ 1250392 h 4319011"/>
              <a:gd name="connsiteX243" fmla="*/ 6809362 w 6877292"/>
              <a:gd name="connsiteY243" fmla="*/ 1153115 h 4319011"/>
              <a:gd name="connsiteX244" fmla="*/ 6848273 w 6877292"/>
              <a:gd name="connsiteY244" fmla="*/ 1046111 h 4319011"/>
              <a:gd name="connsiteX245" fmla="*/ 6819090 w 6877292"/>
              <a:gd name="connsiteY245" fmla="*/ 851558 h 4319011"/>
              <a:gd name="connsiteX246" fmla="*/ 6760724 w 6877292"/>
              <a:gd name="connsiteY246" fmla="*/ 802919 h 4319011"/>
              <a:gd name="connsiteX247" fmla="*/ 6741268 w 6877292"/>
              <a:gd name="connsiteY247" fmla="*/ 783464 h 4319011"/>
              <a:gd name="connsiteX248" fmla="*/ 6673175 w 6877292"/>
              <a:gd name="connsiteY248" fmla="*/ 734826 h 4319011"/>
              <a:gd name="connsiteX249" fmla="*/ 6605081 w 6877292"/>
              <a:gd name="connsiteY249" fmla="*/ 705643 h 4319011"/>
              <a:gd name="connsiteX250" fmla="*/ 6556443 w 6877292"/>
              <a:gd name="connsiteY250" fmla="*/ 686187 h 4319011"/>
              <a:gd name="connsiteX251" fmla="*/ 6498077 w 6877292"/>
              <a:gd name="connsiteY251" fmla="*/ 666732 h 4319011"/>
              <a:gd name="connsiteX252" fmla="*/ 6459166 w 6877292"/>
              <a:gd name="connsiteY252" fmla="*/ 647277 h 4319011"/>
              <a:gd name="connsiteX253" fmla="*/ 6225702 w 6877292"/>
              <a:gd name="connsiteY253" fmla="*/ 637549 h 4319011"/>
              <a:gd name="connsiteX254" fmla="*/ 6138154 w 6877292"/>
              <a:gd name="connsiteY254" fmla="*/ 608366 h 4319011"/>
              <a:gd name="connsiteX255" fmla="*/ 6099243 w 6877292"/>
              <a:gd name="connsiteY255" fmla="*/ 588911 h 4319011"/>
              <a:gd name="connsiteX256" fmla="*/ 6060332 w 6877292"/>
              <a:gd name="connsiteY256" fmla="*/ 579183 h 4319011"/>
              <a:gd name="connsiteX257" fmla="*/ 6021422 w 6877292"/>
              <a:gd name="connsiteY257" fmla="*/ 550000 h 4319011"/>
              <a:gd name="connsiteX258" fmla="*/ 5982511 w 6877292"/>
              <a:gd name="connsiteY258" fmla="*/ 491634 h 4319011"/>
              <a:gd name="connsiteX259" fmla="*/ 5953328 w 6877292"/>
              <a:gd name="connsiteY259" fmla="*/ 423541 h 4319011"/>
              <a:gd name="connsiteX260" fmla="*/ 5924145 w 6877292"/>
              <a:gd name="connsiteY260" fmla="*/ 335992 h 4319011"/>
              <a:gd name="connsiteX261" fmla="*/ 5914417 w 6877292"/>
              <a:gd name="connsiteY261" fmla="*/ 297081 h 4319011"/>
              <a:gd name="connsiteX262" fmla="*/ 5856051 w 6877292"/>
              <a:gd name="connsiteY262" fmla="*/ 219260 h 4319011"/>
              <a:gd name="connsiteX263" fmla="*/ 5817141 w 6877292"/>
              <a:gd name="connsiteY263" fmla="*/ 160894 h 4319011"/>
              <a:gd name="connsiteX264" fmla="*/ 5797685 w 6877292"/>
              <a:gd name="connsiteY264" fmla="*/ 131711 h 4319011"/>
              <a:gd name="connsiteX265" fmla="*/ 5768502 w 6877292"/>
              <a:gd name="connsiteY265" fmla="*/ 112256 h 4319011"/>
              <a:gd name="connsiteX266" fmla="*/ 5729592 w 6877292"/>
              <a:gd name="connsiteY266" fmla="*/ 83073 h 4319011"/>
              <a:gd name="connsiteX267" fmla="*/ 5690681 w 6877292"/>
              <a:gd name="connsiteY267" fmla="*/ 73345 h 4319011"/>
              <a:gd name="connsiteX268" fmla="*/ 5632315 w 6877292"/>
              <a:gd name="connsiteY268" fmla="*/ 53890 h 4319011"/>
              <a:gd name="connsiteX269" fmla="*/ 5583677 w 6877292"/>
              <a:gd name="connsiteY269" fmla="*/ 44162 h 4319011"/>
              <a:gd name="connsiteX270" fmla="*/ 5505856 w 6877292"/>
              <a:gd name="connsiteY270" fmla="*/ 14979 h 4319011"/>
              <a:gd name="connsiteX271" fmla="*/ 5476673 w 6877292"/>
              <a:gd name="connsiteY271" fmla="*/ 5251 h 4319011"/>
              <a:gd name="connsiteX272" fmla="*/ 5165388 w 6877292"/>
              <a:gd name="connsiteY272" fmla="*/ 24707 h 4319011"/>
              <a:gd name="connsiteX273" fmla="*/ 5136205 w 6877292"/>
              <a:gd name="connsiteY273" fmla="*/ 44162 h 4319011"/>
              <a:gd name="connsiteX274" fmla="*/ 5038928 w 6877292"/>
              <a:gd name="connsiteY274" fmla="*/ 73345 h 4319011"/>
              <a:gd name="connsiteX275" fmla="*/ 4941651 w 6877292"/>
              <a:gd name="connsiteY275" fmla="*/ 131711 h 4319011"/>
              <a:gd name="connsiteX276" fmla="*/ 4922196 w 6877292"/>
              <a:gd name="connsiteY276" fmla="*/ 160894 h 4319011"/>
              <a:gd name="connsiteX277" fmla="*/ 4893013 w 6877292"/>
              <a:gd name="connsiteY277" fmla="*/ 199805 h 4319011"/>
              <a:gd name="connsiteX278" fmla="*/ 4873558 w 6877292"/>
              <a:gd name="connsiteY278" fmla="*/ 228987 h 4319011"/>
              <a:gd name="connsiteX279" fmla="*/ 4854102 w 6877292"/>
              <a:gd name="connsiteY279" fmla="*/ 248443 h 4319011"/>
              <a:gd name="connsiteX280" fmla="*/ 4834647 w 6877292"/>
              <a:gd name="connsiteY280" fmla="*/ 287353 h 4319011"/>
              <a:gd name="connsiteX281" fmla="*/ 4824919 w 6877292"/>
              <a:gd name="connsiteY281" fmla="*/ 316536 h 4319011"/>
              <a:gd name="connsiteX282" fmla="*/ 4805464 w 6877292"/>
              <a:gd name="connsiteY282" fmla="*/ 335992 h 4319011"/>
              <a:gd name="connsiteX283" fmla="*/ 4786009 w 6877292"/>
              <a:gd name="connsiteY283" fmla="*/ 374902 h 4319011"/>
              <a:gd name="connsiteX284" fmla="*/ 4756826 w 6877292"/>
              <a:gd name="connsiteY284" fmla="*/ 413813 h 4319011"/>
              <a:gd name="connsiteX285" fmla="*/ 4708188 w 6877292"/>
              <a:gd name="connsiteY285" fmla="*/ 491634 h 4319011"/>
              <a:gd name="connsiteX286" fmla="*/ 4659549 w 6877292"/>
              <a:gd name="connsiteY286" fmla="*/ 579183 h 4319011"/>
              <a:gd name="connsiteX287" fmla="*/ 4640094 w 6877292"/>
              <a:gd name="connsiteY287" fmla="*/ 598639 h 4319011"/>
              <a:gd name="connsiteX288" fmla="*/ 4620639 w 6877292"/>
              <a:gd name="connsiteY288" fmla="*/ 637549 h 4319011"/>
              <a:gd name="connsiteX289" fmla="*/ 4591456 w 6877292"/>
              <a:gd name="connsiteY289" fmla="*/ 666732 h 4319011"/>
              <a:gd name="connsiteX290" fmla="*/ 4513634 w 6877292"/>
              <a:gd name="connsiteY290" fmla="*/ 734826 h 4319011"/>
              <a:gd name="connsiteX291" fmla="*/ 4455268 w 6877292"/>
              <a:gd name="connsiteY291" fmla="*/ 744553 h 4319011"/>
              <a:gd name="connsiteX292" fmla="*/ 4367719 w 6877292"/>
              <a:gd name="connsiteY292" fmla="*/ 734826 h 4319011"/>
              <a:gd name="connsiteX293" fmla="*/ 4338536 w 6877292"/>
              <a:gd name="connsiteY293" fmla="*/ 715370 h 4319011"/>
              <a:gd name="connsiteX294" fmla="*/ 4289898 w 6877292"/>
              <a:gd name="connsiteY294" fmla="*/ 695915 h 4319011"/>
              <a:gd name="connsiteX295" fmla="*/ 4250988 w 6877292"/>
              <a:gd name="connsiteY295" fmla="*/ 676460 h 4319011"/>
              <a:gd name="connsiteX296" fmla="*/ 4173166 w 6877292"/>
              <a:gd name="connsiteY296" fmla="*/ 657005 h 4319011"/>
              <a:gd name="connsiteX297" fmla="*/ 4134256 w 6877292"/>
              <a:gd name="connsiteY297" fmla="*/ 637549 h 4319011"/>
              <a:gd name="connsiteX298" fmla="*/ 4105073 w 6877292"/>
              <a:gd name="connsiteY298" fmla="*/ 618094 h 4319011"/>
              <a:gd name="connsiteX299" fmla="*/ 4036979 w 6877292"/>
              <a:gd name="connsiteY299" fmla="*/ 598639 h 4319011"/>
              <a:gd name="connsiteX300" fmla="*/ 4017524 w 6877292"/>
              <a:gd name="connsiteY300" fmla="*/ 579183 h 4319011"/>
              <a:gd name="connsiteX301" fmla="*/ 3959158 w 6877292"/>
              <a:gd name="connsiteY301" fmla="*/ 569456 h 4319011"/>
              <a:gd name="connsiteX302" fmla="*/ 3929975 w 6877292"/>
              <a:gd name="connsiteY302" fmla="*/ 559728 h 4319011"/>
              <a:gd name="connsiteX303" fmla="*/ 3813243 w 6877292"/>
              <a:gd name="connsiteY303" fmla="*/ 569456 h 4319011"/>
              <a:gd name="connsiteX304" fmla="*/ 3754877 w 6877292"/>
              <a:gd name="connsiteY304" fmla="*/ 588911 h 4319011"/>
              <a:gd name="connsiteX305" fmla="*/ 3725694 w 6877292"/>
              <a:gd name="connsiteY305" fmla="*/ 598639 h 4319011"/>
              <a:gd name="connsiteX306" fmla="*/ 3677056 w 6877292"/>
              <a:gd name="connsiteY306" fmla="*/ 657005 h 4319011"/>
              <a:gd name="connsiteX307" fmla="*/ 3638145 w 6877292"/>
              <a:gd name="connsiteY307" fmla="*/ 822375 h 4319011"/>
              <a:gd name="connsiteX308" fmla="*/ 3677056 w 6877292"/>
              <a:gd name="connsiteY308" fmla="*/ 822375 h 431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6877292" h="4319011">
                <a:moveTo>
                  <a:pt x="3677056" y="822375"/>
                </a:moveTo>
                <a:cubicBezTo>
                  <a:pt x="3678677" y="823996"/>
                  <a:pt x="3658127" y="832102"/>
                  <a:pt x="3647873" y="832102"/>
                </a:cubicBezTo>
                <a:cubicBezTo>
                  <a:pt x="3635249" y="832102"/>
                  <a:pt x="3499618" y="814787"/>
                  <a:pt x="3482502" y="812647"/>
                </a:cubicBezTo>
                <a:cubicBezTo>
                  <a:pt x="3466289" y="806162"/>
                  <a:pt x="3449821" y="800284"/>
                  <a:pt x="3433864" y="793192"/>
                </a:cubicBezTo>
                <a:cubicBezTo>
                  <a:pt x="3361742" y="761137"/>
                  <a:pt x="3425711" y="783987"/>
                  <a:pt x="3365771" y="764009"/>
                </a:cubicBezTo>
                <a:cubicBezTo>
                  <a:pt x="3346316" y="744554"/>
                  <a:pt x="3323913" y="727654"/>
                  <a:pt x="3307405" y="705643"/>
                </a:cubicBezTo>
                <a:cubicBezTo>
                  <a:pt x="3297677" y="692673"/>
                  <a:pt x="3289068" y="678783"/>
                  <a:pt x="3278222" y="666732"/>
                </a:cubicBezTo>
                <a:cubicBezTo>
                  <a:pt x="3259816" y="646281"/>
                  <a:pt x="3239311" y="627821"/>
                  <a:pt x="3219856" y="608366"/>
                </a:cubicBezTo>
                <a:lnTo>
                  <a:pt x="3200400" y="588911"/>
                </a:lnTo>
                <a:cubicBezTo>
                  <a:pt x="3197158" y="579183"/>
                  <a:pt x="3195949" y="568521"/>
                  <a:pt x="3190673" y="559728"/>
                </a:cubicBezTo>
                <a:cubicBezTo>
                  <a:pt x="3185954" y="551864"/>
                  <a:pt x="3178379" y="546002"/>
                  <a:pt x="3171217" y="540273"/>
                </a:cubicBezTo>
                <a:cubicBezTo>
                  <a:pt x="3144275" y="518720"/>
                  <a:pt x="3143677" y="521365"/>
                  <a:pt x="3112851" y="511090"/>
                </a:cubicBezTo>
                <a:cubicBezTo>
                  <a:pt x="3094754" y="492992"/>
                  <a:pt x="3088758" y="484451"/>
                  <a:pt x="3064213" y="472179"/>
                </a:cubicBezTo>
                <a:cubicBezTo>
                  <a:pt x="3055042" y="467593"/>
                  <a:pt x="3044365" y="466694"/>
                  <a:pt x="3035030" y="462451"/>
                </a:cubicBezTo>
                <a:cubicBezTo>
                  <a:pt x="3008627" y="450450"/>
                  <a:pt x="2957209" y="423541"/>
                  <a:pt x="2957209" y="423541"/>
                </a:cubicBezTo>
                <a:cubicBezTo>
                  <a:pt x="2854906" y="449115"/>
                  <a:pt x="2898931" y="442648"/>
                  <a:pt x="2704290" y="413813"/>
                </a:cubicBezTo>
                <a:cubicBezTo>
                  <a:pt x="2665501" y="408067"/>
                  <a:pt x="2656317" y="391959"/>
                  <a:pt x="2626468" y="374902"/>
                </a:cubicBezTo>
                <a:cubicBezTo>
                  <a:pt x="2613878" y="367707"/>
                  <a:pt x="2599624" y="363491"/>
                  <a:pt x="2587558" y="355447"/>
                </a:cubicBezTo>
                <a:cubicBezTo>
                  <a:pt x="2579927" y="350360"/>
                  <a:pt x="2575439" y="341495"/>
                  <a:pt x="2568102" y="335992"/>
                </a:cubicBezTo>
                <a:cubicBezTo>
                  <a:pt x="2549396" y="321963"/>
                  <a:pt x="2529191" y="310051"/>
                  <a:pt x="2509736" y="297081"/>
                </a:cubicBezTo>
                <a:lnTo>
                  <a:pt x="2451371" y="258170"/>
                </a:lnTo>
                <a:lnTo>
                  <a:pt x="2422188" y="238715"/>
                </a:lnTo>
                <a:cubicBezTo>
                  <a:pt x="2412460" y="232230"/>
                  <a:pt x="2403462" y="224488"/>
                  <a:pt x="2393005" y="219260"/>
                </a:cubicBezTo>
                <a:cubicBezTo>
                  <a:pt x="2380035" y="212775"/>
                  <a:pt x="2367423" y="205517"/>
                  <a:pt x="2354094" y="199805"/>
                </a:cubicBezTo>
                <a:cubicBezTo>
                  <a:pt x="2344669" y="195766"/>
                  <a:pt x="2334082" y="194663"/>
                  <a:pt x="2324911" y="190077"/>
                </a:cubicBezTo>
                <a:cubicBezTo>
                  <a:pt x="2249481" y="152362"/>
                  <a:pt x="2339898" y="185346"/>
                  <a:pt x="2266545" y="160894"/>
                </a:cubicBezTo>
                <a:cubicBezTo>
                  <a:pt x="2230877" y="164137"/>
                  <a:pt x="2195042" y="165889"/>
                  <a:pt x="2159541" y="170622"/>
                </a:cubicBezTo>
                <a:cubicBezTo>
                  <a:pt x="2146289" y="172389"/>
                  <a:pt x="2131967" y="173263"/>
                  <a:pt x="2120630" y="180349"/>
                </a:cubicBezTo>
                <a:cubicBezTo>
                  <a:pt x="2105075" y="190071"/>
                  <a:pt x="2081719" y="219260"/>
                  <a:pt x="2081719" y="219260"/>
                </a:cubicBezTo>
                <a:cubicBezTo>
                  <a:pt x="2046248" y="325679"/>
                  <a:pt x="2102817" y="164494"/>
                  <a:pt x="2052536" y="277626"/>
                </a:cubicBezTo>
                <a:cubicBezTo>
                  <a:pt x="2044207" y="296366"/>
                  <a:pt x="2042252" y="317649"/>
                  <a:pt x="2033081" y="335992"/>
                </a:cubicBezTo>
                <a:cubicBezTo>
                  <a:pt x="2026596" y="348962"/>
                  <a:pt x="2020820" y="362312"/>
                  <a:pt x="2013626" y="374902"/>
                </a:cubicBezTo>
                <a:cubicBezTo>
                  <a:pt x="2007826" y="385053"/>
                  <a:pt x="1999399" y="393628"/>
                  <a:pt x="1994171" y="404085"/>
                </a:cubicBezTo>
                <a:cubicBezTo>
                  <a:pt x="1989585" y="413256"/>
                  <a:pt x="1989719" y="424475"/>
                  <a:pt x="1984443" y="433268"/>
                </a:cubicBezTo>
                <a:cubicBezTo>
                  <a:pt x="1979724" y="441132"/>
                  <a:pt x="1970717" y="445562"/>
                  <a:pt x="1964988" y="452724"/>
                </a:cubicBezTo>
                <a:cubicBezTo>
                  <a:pt x="1940914" y="482817"/>
                  <a:pt x="1948818" y="492337"/>
                  <a:pt x="1906622" y="511090"/>
                </a:cubicBezTo>
                <a:cubicBezTo>
                  <a:pt x="1898469" y="514713"/>
                  <a:pt x="1802923" y="529994"/>
                  <a:pt x="1799617" y="530545"/>
                </a:cubicBezTo>
                <a:cubicBezTo>
                  <a:pt x="1734766" y="524060"/>
                  <a:pt x="1669735" y="519174"/>
                  <a:pt x="1605064" y="511090"/>
                </a:cubicBezTo>
                <a:cubicBezTo>
                  <a:pt x="1581547" y="508150"/>
                  <a:pt x="1524707" y="487547"/>
                  <a:pt x="1507788" y="481907"/>
                </a:cubicBezTo>
                <a:cubicBezTo>
                  <a:pt x="1465916" y="467950"/>
                  <a:pt x="1488560" y="474668"/>
                  <a:pt x="1439694" y="462451"/>
                </a:cubicBezTo>
                <a:cubicBezTo>
                  <a:pt x="1371600" y="468936"/>
                  <a:pt x="1303076" y="471883"/>
                  <a:pt x="1235413" y="481907"/>
                </a:cubicBezTo>
                <a:cubicBezTo>
                  <a:pt x="1215127" y="484912"/>
                  <a:pt x="1196942" y="496388"/>
                  <a:pt x="1177047" y="501362"/>
                </a:cubicBezTo>
                <a:lnTo>
                  <a:pt x="1138136" y="511090"/>
                </a:lnTo>
                <a:cubicBezTo>
                  <a:pt x="1119089" y="530137"/>
                  <a:pt x="1082913" y="559954"/>
                  <a:pt x="1070043" y="588911"/>
                </a:cubicBezTo>
                <a:cubicBezTo>
                  <a:pt x="1061714" y="607651"/>
                  <a:pt x="1057073" y="627822"/>
                  <a:pt x="1050588" y="647277"/>
                </a:cubicBezTo>
                <a:cubicBezTo>
                  <a:pt x="1047345" y="657005"/>
                  <a:pt x="1045446" y="667289"/>
                  <a:pt x="1040860" y="676460"/>
                </a:cubicBezTo>
                <a:cubicBezTo>
                  <a:pt x="1016819" y="724541"/>
                  <a:pt x="1025991" y="701613"/>
                  <a:pt x="1011677" y="744553"/>
                </a:cubicBezTo>
                <a:cubicBezTo>
                  <a:pt x="1008434" y="776979"/>
                  <a:pt x="1008340" y="809875"/>
                  <a:pt x="1001949" y="841830"/>
                </a:cubicBezTo>
                <a:cubicBezTo>
                  <a:pt x="998525" y="858952"/>
                  <a:pt x="988016" y="873903"/>
                  <a:pt x="982494" y="890468"/>
                </a:cubicBezTo>
                <a:cubicBezTo>
                  <a:pt x="978266" y="903151"/>
                  <a:pt x="977460" y="916861"/>
                  <a:pt x="972766" y="929379"/>
                </a:cubicBezTo>
                <a:cubicBezTo>
                  <a:pt x="967674" y="942957"/>
                  <a:pt x="960505" y="955699"/>
                  <a:pt x="953311" y="968290"/>
                </a:cubicBezTo>
                <a:cubicBezTo>
                  <a:pt x="941885" y="988285"/>
                  <a:pt x="931833" y="1002400"/>
                  <a:pt x="914400" y="1016928"/>
                </a:cubicBezTo>
                <a:cubicBezTo>
                  <a:pt x="901945" y="1027307"/>
                  <a:pt x="890965" y="1041275"/>
                  <a:pt x="875490" y="1046111"/>
                </a:cubicBezTo>
                <a:cubicBezTo>
                  <a:pt x="749406" y="1085512"/>
                  <a:pt x="344873" y="1075192"/>
                  <a:pt x="340468" y="1075294"/>
                </a:cubicBezTo>
                <a:cubicBezTo>
                  <a:pt x="330740" y="1078537"/>
                  <a:pt x="321144" y="1082205"/>
                  <a:pt x="311285" y="1085022"/>
                </a:cubicBezTo>
                <a:cubicBezTo>
                  <a:pt x="298430" y="1088695"/>
                  <a:pt x="284663" y="1089483"/>
                  <a:pt x="272375" y="1094749"/>
                </a:cubicBezTo>
                <a:cubicBezTo>
                  <a:pt x="261629" y="1099354"/>
                  <a:pt x="252920" y="1107720"/>
                  <a:pt x="243192" y="1114205"/>
                </a:cubicBezTo>
                <a:lnTo>
                  <a:pt x="204281" y="1172570"/>
                </a:lnTo>
                <a:lnTo>
                  <a:pt x="184826" y="1201753"/>
                </a:lnTo>
                <a:cubicBezTo>
                  <a:pt x="181583" y="1217966"/>
                  <a:pt x="180327" y="1234706"/>
                  <a:pt x="175098" y="1250392"/>
                </a:cubicBezTo>
                <a:cubicBezTo>
                  <a:pt x="170512" y="1264149"/>
                  <a:pt x="160735" y="1275724"/>
                  <a:pt x="155643" y="1289302"/>
                </a:cubicBezTo>
                <a:cubicBezTo>
                  <a:pt x="150949" y="1301820"/>
                  <a:pt x="149158" y="1315243"/>
                  <a:pt x="145915" y="1328213"/>
                </a:cubicBezTo>
                <a:cubicBezTo>
                  <a:pt x="149158" y="1347668"/>
                  <a:pt x="150224" y="1367614"/>
                  <a:pt x="155643" y="1386579"/>
                </a:cubicBezTo>
                <a:cubicBezTo>
                  <a:pt x="163254" y="1413217"/>
                  <a:pt x="175508" y="1438310"/>
                  <a:pt x="184826" y="1464400"/>
                </a:cubicBezTo>
                <a:cubicBezTo>
                  <a:pt x="207265" y="1527229"/>
                  <a:pt x="202069" y="1511704"/>
                  <a:pt x="214009" y="1571405"/>
                </a:cubicBezTo>
                <a:cubicBezTo>
                  <a:pt x="208575" y="1663775"/>
                  <a:pt x="233856" y="1708757"/>
                  <a:pt x="184826" y="1765958"/>
                </a:cubicBezTo>
                <a:cubicBezTo>
                  <a:pt x="172889" y="1779885"/>
                  <a:pt x="160841" y="1794207"/>
                  <a:pt x="145915" y="1804868"/>
                </a:cubicBezTo>
                <a:cubicBezTo>
                  <a:pt x="137571" y="1810828"/>
                  <a:pt x="126460" y="1811353"/>
                  <a:pt x="116732" y="1814596"/>
                </a:cubicBezTo>
                <a:cubicBezTo>
                  <a:pt x="107004" y="1824324"/>
                  <a:pt x="95995" y="1832920"/>
                  <a:pt x="87549" y="1843779"/>
                </a:cubicBezTo>
                <a:cubicBezTo>
                  <a:pt x="27232" y="1921331"/>
                  <a:pt x="62927" y="1875291"/>
                  <a:pt x="38911" y="1931328"/>
                </a:cubicBezTo>
                <a:cubicBezTo>
                  <a:pt x="33199" y="1944657"/>
                  <a:pt x="24842" y="1956775"/>
                  <a:pt x="19456" y="1970239"/>
                </a:cubicBezTo>
                <a:cubicBezTo>
                  <a:pt x="11840" y="1989280"/>
                  <a:pt x="0" y="2028605"/>
                  <a:pt x="0" y="2028605"/>
                </a:cubicBezTo>
                <a:cubicBezTo>
                  <a:pt x="3243" y="2077243"/>
                  <a:pt x="1714" y="2126436"/>
                  <a:pt x="9728" y="2174519"/>
                </a:cubicBezTo>
                <a:cubicBezTo>
                  <a:pt x="11650" y="2186051"/>
                  <a:pt x="25078" y="2192755"/>
                  <a:pt x="29183" y="2203702"/>
                </a:cubicBezTo>
                <a:cubicBezTo>
                  <a:pt x="34988" y="2219183"/>
                  <a:pt x="31517" y="2237552"/>
                  <a:pt x="38911" y="2252341"/>
                </a:cubicBezTo>
                <a:cubicBezTo>
                  <a:pt x="45063" y="2264646"/>
                  <a:pt x="59141" y="2271079"/>
                  <a:pt x="68094" y="2281524"/>
                </a:cubicBezTo>
                <a:cubicBezTo>
                  <a:pt x="78645" y="2293833"/>
                  <a:pt x="88684" y="2306686"/>
                  <a:pt x="97277" y="2320434"/>
                </a:cubicBezTo>
                <a:cubicBezTo>
                  <a:pt x="104963" y="2332731"/>
                  <a:pt x="109690" y="2346669"/>
                  <a:pt x="116732" y="2359345"/>
                </a:cubicBezTo>
                <a:cubicBezTo>
                  <a:pt x="136287" y="2394544"/>
                  <a:pt x="145100" y="2406761"/>
                  <a:pt x="165371" y="2437166"/>
                </a:cubicBezTo>
                <a:cubicBezTo>
                  <a:pt x="168613" y="2446894"/>
                  <a:pt x="169823" y="2457556"/>
                  <a:pt x="175098" y="2466349"/>
                </a:cubicBezTo>
                <a:cubicBezTo>
                  <a:pt x="179817" y="2474214"/>
                  <a:pt x="191148" y="2477289"/>
                  <a:pt x="194554" y="2485805"/>
                </a:cubicBezTo>
                <a:cubicBezTo>
                  <a:pt x="204485" y="2510631"/>
                  <a:pt x="214009" y="2563626"/>
                  <a:pt x="214009" y="2563626"/>
                </a:cubicBezTo>
                <a:cubicBezTo>
                  <a:pt x="195148" y="2676789"/>
                  <a:pt x="223020" y="2579290"/>
                  <a:pt x="175098" y="2651175"/>
                </a:cubicBezTo>
                <a:cubicBezTo>
                  <a:pt x="169410" y="2659707"/>
                  <a:pt x="169410" y="2670933"/>
                  <a:pt x="165371" y="2680358"/>
                </a:cubicBezTo>
                <a:cubicBezTo>
                  <a:pt x="159659" y="2693687"/>
                  <a:pt x="151627" y="2705939"/>
                  <a:pt x="145915" y="2719268"/>
                </a:cubicBezTo>
                <a:cubicBezTo>
                  <a:pt x="135922" y="2742584"/>
                  <a:pt x="133509" y="2762691"/>
                  <a:pt x="126460" y="2787362"/>
                </a:cubicBezTo>
                <a:cubicBezTo>
                  <a:pt x="123643" y="2797221"/>
                  <a:pt x="119975" y="2806817"/>
                  <a:pt x="116732" y="2816545"/>
                </a:cubicBezTo>
                <a:cubicBezTo>
                  <a:pt x="132544" y="2958845"/>
                  <a:pt x="115445" y="2860677"/>
                  <a:pt x="136188" y="2933277"/>
                </a:cubicBezTo>
                <a:cubicBezTo>
                  <a:pt x="139861" y="2946132"/>
                  <a:pt x="141221" y="2959669"/>
                  <a:pt x="145915" y="2972187"/>
                </a:cubicBezTo>
                <a:cubicBezTo>
                  <a:pt x="170322" y="3037273"/>
                  <a:pt x="159241" y="2986445"/>
                  <a:pt x="194554" y="3050009"/>
                </a:cubicBezTo>
                <a:cubicBezTo>
                  <a:pt x="203034" y="3065273"/>
                  <a:pt x="203532" y="3084678"/>
                  <a:pt x="214009" y="3098647"/>
                </a:cubicBezTo>
                <a:cubicBezTo>
                  <a:pt x="231447" y="3121898"/>
                  <a:pt x="267999" y="3133667"/>
                  <a:pt x="291830" y="3147285"/>
                </a:cubicBezTo>
                <a:cubicBezTo>
                  <a:pt x="327757" y="3167815"/>
                  <a:pt x="317157" y="3170158"/>
                  <a:pt x="359924" y="3186196"/>
                </a:cubicBezTo>
                <a:cubicBezTo>
                  <a:pt x="372442" y="3190890"/>
                  <a:pt x="385724" y="3193302"/>
                  <a:pt x="398834" y="3195924"/>
                </a:cubicBezTo>
                <a:cubicBezTo>
                  <a:pt x="505558" y="3217269"/>
                  <a:pt x="549925" y="3209515"/>
                  <a:pt x="690664" y="3215379"/>
                </a:cubicBezTo>
                <a:cubicBezTo>
                  <a:pt x="713073" y="3219114"/>
                  <a:pt x="754269" y="3222862"/>
                  <a:pt x="778213" y="3234834"/>
                </a:cubicBezTo>
                <a:cubicBezTo>
                  <a:pt x="853642" y="3272549"/>
                  <a:pt x="763227" y="3239568"/>
                  <a:pt x="836579" y="3264017"/>
                </a:cubicBezTo>
                <a:cubicBezTo>
                  <a:pt x="883757" y="3311195"/>
                  <a:pt x="865315" y="3287666"/>
                  <a:pt x="894945" y="3332111"/>
                </a:cubicBezTo>
                <a:cubicBezTo>
                  <a:pt x="898188" y="3345081"/>
                  <a:pt x="901773" y="3357971"/>
                  <a:pt x="904673" y="3371022"/>
                </a:cubicBezTo>
                <a:cubicBezTo>
                  <a:pt x="908260" y="3387162"/>
                  <a:pt x="910050" y="3403709"/>
                  <a:pt x="914400" y="3419660"/>
                </a:cubicBezTo>
                <a:cubicBezTo>
                  <a:pt x="919796" y="3439445"/>
                  <a:pt x="927371" y="3458571"/>
                  <a:pt x="933856" y="3478026"/>
                </a:cubicBezTo>
                <a:lnTo>
                  <a:pt x="953311" y="3536392"/>
                </a:lnTo>
                <a:lnTo>
                  <a:pt x="982494" y="3565575"/>
                </a:lnTo>
                <a:cubicBezTo>
                  <a:pt x="992192" y="3594667"/>
                  <a:pt x="994224" y="3611017"/>
                  <a:pt x="1021405" y="3633668"/>
                </a:cubicBezTo>
                <a:cubicBezTo>
                  <a:pt x="1029282" y="3640232"/>
                  <a:pt x="1041163" y="3639357"/>
                  <a:pt x="1050588" y="3643396"/>
                </a:cubicBezTo>
                <a:cubicBezTo>
                  <a:pt x="1063916" y="3649108"/>
                  <a:pt x="1076528" y="3656366"/>
                  <a:pt x="1089498" y="3662851"/>
                </a:cubicBezTo>
                <a:cubicBezTo>
                  <a:pt x="1177300" y="3637765"/>
                  <a:pt x="1135207" y="3650858"/>
                  <a:pt x="1215958" y="3623941"/>
                </a:cubicBezTo>
                <a:lnTo>
                  <a:pt x="1245141" y="3614213"/>
                </a:lnTo>
                <a:cubicBezTo>
                  <a:pt x="1309992" y="3617456"/>
                  <a:pt x="1374969" y="3618763"/>
                  <a:pt x="1439694" y="3623941"/>
                </a:cubicBezTo>
                <a:cubicBezTo>
                  <a:pt x="1490254" y="3627986"/>
                  <a:pt x="1489035" y="3637145"/>
                  <a:pt x="1536971" y="3653124"/>
                </a:cubicBezTo>
                <a:cubicBezTo>
                  <a:pt x="1549654" y="3657352"/>
                  <a:pt x="1562911" y="3659609"/>
                  <a:pt x="1575881" y="3662851"/>
                </a:cubicBezTo>
                <a:cubicBezTo>
                  <a:pt x="1588851" y="3669336"/>
                  <a:pt x="1601328" y="3676921"/>
                  <a:pt x="1614792" y="3682307"/>
                </a:cubicBezTo>
                <a:cubicBezTo>
                  <a:pt x="1633833" y="3689923"/>
                  <a:pt x="1673158" y="3701762"/>
                  <a:pt x="1673158" y="3701762"/>
                </a:cubicBezTo>
                <a:cubicBezTo>
                  <a:pt x="1676400" y="3711490"/>
                  <a:pt x="1677609" y="3722152"/>
                  <a:pt x="1682885" y="3730945"/>
                </a:cubicBezTo>
                <a:cubicBezTo>
                  <a:pt x="1687604" y="3738809"/>
                  <a:pt x="1696612" y="3743238"/>
                  <a:pt x="1702341" y="3750400"/>
                </a:cubicBezTo>
                <a:cubicBezTo>
                  <a:pt x="1709644" y="3759529"/>
                  <a:pt x="1715996" y="3769432"/>
                  <a:pt x="1721796" y="3779583"/>
                </a:cubicBezTo>
                <a:cubicBezTo>
                  <a:pt x="1728990" y="3792174"/>
                  <a:pt x="1733565" y="3806197"/>
                  <a:pt x="1741251" y="3818494"/>
                </a:cubicBezTo>
                <a:cubicBezTo>
                  <a:pt x="1788555" y="3894181"/>
                  <a:pt x="1751832" y="3829288"/>
                  <a:pt x="1789890" y="3876860"/>
                </a:cubicBezTo>
                <a:cubicBezTo>
                  <a:pt x="1831748" y="3929182"/>
                  <a:pt x="1783734" y="3883309"/>
                  <a:pt x="1838528" y="3944953"/>
                </a:cubicBezTo>
                <a:cubicBezTo>
                  <a:pt x="1857792" y="3966625"/>
                  <a:pt x="1897700" y="4007010"/>
                  <a:pt x="1926077" y="4022775"/>
                </a:cubicBezTo>
                <a:cubicBezTo>
                  <a:pt x="1941341" y="4031255"/>
                  <a:pt x="1959451" y="4033750"/>
                  <a:pt x="1974715" y="4042230"/>
                </a:cubicBezTo>
                <a:cubicBezTo>
                  <a:pt x="2064061" y="4091867"/>
                  <a:pt x="1959783" y="4057491"/>
                  <a:pt x="2062264" y="4081141"/>
                </a:cubicBezTo>
                <a:cubicBezTo>
                  <a:pt x="2088318" y="4087153"/>
                  <a:pt x="2140085" y="4100596"/>
                  <a:pt x="2140085" y="4100596"/>
                </a:cubicBezTo>
                <a:cubicBezTo>
                  <a:pt x="2178996" y="4094111"/>
                  <a:pt x="2218973" y="4092272"/>
                  <a:pt x="2256817" y="4081141"/>
                </a:cubicBezTo>
                <a:cubicBezTo>
                  <a:pt x="2274956" y="4075806"/>
                  <a:pt x="2288545" y="4060414"/>
                  <a:pt x="2305456" y="4051958"/>
                </a:cubicBezTo>
                <a:cubicBezTo>
                  <a:pt x="2314627" y="4047372"/>
                  <a:pt x="2324911" y="4045473"/>
                  <a:pt x="2334639" y="4042230"/>
                </a:cubicBezTo>
                <a:cubicBezTo>
                  <a:pt x="2344367" y="4032502"/>
                  <a:pt x="2355015" y="4023615"/>
                  <a:pt x="2363822" y="4013047"/>
                </a:cubicBezTo>
                <a:cubicBezTo>
                  <a:pt x="2386254" y="3986129"/>
                  <a:pt x="2380487" y="3975997"/>
                  <a:pt x="2412460" y="3954681"/>
                </a:cubicBezTo>
                <a:cubicBezTo>
                  <a:pt x="2420992" y="3948993"/>
                  <a:pt x="2432472" y="3949539"/>
                  <a:pt x="2441643" y="3944953"/>
                </a:cubicBezTo>
                <a:cubicBezTo>
                  <a:pt x="2452100" y="3939725"/>
                  <a:pt x="2461098" y="3931983"/>
                  <a:pt x="2470826" y="3925498"/>
                </a:cubicBezTo>
                <a:cubicBezTo>
                  <a:pt x="2493524" y="3928741"/>
                  <a:pt x="2516578" y="3930070"/>
                  <a:pt x="2538919" y="3935226"/>
                </a:cubicBezTo>
                <a:cubicBezTo>
                  <a:pt x="2558902" y="3939837"/>
                  <a:pt x="2577390" y="3949707"/>
                  <a:pt x="2597285" y="3954681"/>
                </a:cubicBezTo>
                <a:lnTo>
                  <a:pt x="2636196" y="3964409"/>
                </a:lnTo>
                <a:cubicBezTo>
                  <a:pt x="2649166" y="3974137"/>
                  <a:pt x="2661359" y="3984999"/>
                  <a:pt x="2675107" y="3993592"/>
                </a:cubicBezTo>
                <a:cubicBezTo>
                  <a:pt x="2687404" y="4001277"/>
                  <a:pt x="2705316" y="4001446"/>
                  <a:pt x="2714017" y="4013047"/>
                </a:cubicBezTo>
                <a:cubicBezTo>
                  <a:pt x="2726322" y="4029453"/>
                  <a:pt x="2722097" y="4054349"/>
                  <a:pt x="2733473" y="4071413"/>
                </a:cubicBezTo>
                <a:cubicBezTo>
                  <a:pt x="2748870" y="4094510"/>
                  <a:pt x="2764012" y="4118391"/>
                  <a:pt x="2782111" y="4139507"/>
                </a:cubicBezTo>
                <a:cubicBezTo>
                  <a:pt x="2791064" y="4149952"/>
                  <a:pt x="2801566" y="4158962"/>
                  <a:pt x="2811294" y="4168690"/>
                </a:cubicBezTo>
                <a:cubicBezTo>
                  <a:pt x="2827295" y="4216691"/>
                  <a:pt x="2811007" y="4186286"/>
                  <a:pt x="2859932" y="4227056"/>
                </a:cubicBezTo>
                <a:cubicBezTo>
                  <a:pt x="2892686" y="4254351"/>
                  <a:pt x="2868810" y="4247415"/>
                  <a:pt x="2918298" y="4275694"/>
                </a:cubicBezTo>
                <a:cubicBezTo>
                  <a:pt x="2927201" y="4280781"/>
                  <a:pt x="2938310" y="4280836"/>
                  <a:pt x="2947481" y="4285422"/>
                </a:cubicBezTo>
                <a:cubicBezTo>
                  <a:pt x="3014658" y="4319011"/>
                  <a:pt x="2934594" y="4294359"/>
                  <a:pt x="3015575" y="4314605"/>
                </a:cubicBezTo>
                <a:cubicBezTo>
                  <a:pt x="3088100" y="4300100"/>
                  <a:pt x="3232638" y="4300291"/>
                  <a:pt x="3287949" y="4217328"/>
                </a:cubicBezTo>
                <a:lnTo>
                  <a:pt x="3307405" y="4188145"/>
                </a:lnTo>
                <a:cubicBezTo>
                  <a:pt x="3331532" y="4115758"/>
                  <a:pt x="3294497" y="4212369"/>
                  <a:pt x="3356043" y="4120051"/>
                </a:cubicBezTo>
                <a:lnTo>
                  <a:pt x="3394954" y="4061685"/>
                </a:lnTo>
                <a:lnTo>
                  <a:pt x="3414409" y="4032502"/>
                </a:lnTo>
                <a:cubicBezTo>
                  <a:pt x="3420894" y="4022774"/>
                  <a:pt x="3430167" y="4014410"/>
                  <a:pt x="3433864" y="4003319"/>
                </a:cubicBezTo>
                <a:cubicBezTo>
                  <a:pt x="3445083" y="3969662"/>
                  <a:pt x="3440419" y="3975123"/>
                  <a:pt x="3463047" y="3944953"/>
                </a:cubicBezTo>
                <a:cubicBezTo>
                  <a:pt x="3552991" y="3825028"/>
                  <a:pt x="3459157" y="3951112"/>
                  <a:pt x="3531141" y="3867132"/>
                </a:cubicBezTo>
                <a:cubicBezTo>
                  <a:pt x="3541692" y="3854823"/>
                  <a:pt x="3548015" y="3838773"/>
                  <a:pt x="3560324" y="3828222"/>
                </a:cubicBezTo>
                <a:cubicBezTo>
                  <a:pt x="3571334" y="3818785"/>
                  <a:pt x="3587434" y="3817195"/>
                  <a:pt x="3599234" y="3808766"/>
                </a:cubicBezTo>
                <a:cubicBezTo>
                  <a:pt x="3662988" y="3763226"/>
                  <a:pt x="3595002" y="3790720"/>
                  <a:pt x="3657600" y="3769856"/>
                </a:cubicBezTo>
                <a:lnTo>
                  <a:pt x="3715966" y="3730945"/>
                </a:lnTo>
                <a:cubicBezTo>
                  <a:pt x="3725694" y="3724460"/>
                  <a:pt x="3734294" y="3715832"/>
                  <a:pt x="3745149" y="3711490"/>
                </a:cubicBezTo>
                <a:cubicBezTo>
                  <a:pt x="3761362" y="3705005"/>
                  <a:pt x="3777831" y="3699126"/>
                  <a:pt x="3793788" y="3692034"/>
                </a:cubicBezTo>
                <a:cubicBezTo>
                  <a:pt x="3807039" y="3686145"/>
                  <a:pt x="3819120" y="3677671"/>
                  <a:pt x="3832698" y="3672579"/>
                </a:cubicBezTo>
                <a:cubicBezTo>
                  <a:pt x="3845216" y="3667885"/>
                  <a:pt x="3858639" y="3666094"/>
                  <a:pt x="3871609" y="3662851"/>
                </a:cubicBezTo>
                <a:cubicBezTo>
                  <a:pt x="3891064" y="3666094"/>
                  <a:pt x="3911769" y="3664993"/>
                  <a:pt x="3929975" y="3672579"/>
                </a:cubicBezTo>
                <a:cubicBezTo>
                  <a:pt x="3951559" y="3681572"/>
                  <a:pt x="3988341" y="3711490"/>
                  <a:pt x="3988341" y="3711490"/>
                </a:cubicBezTo>
                <a:cubicBezTo>
                  <a:pt x="3991583" y="3721218"/>
                  <a:pt x="3992792" y="3731880"/>
                  <a:pt x="3998068" y="3740673"/>
                </a:cubicBezTo>
                <a:cubicBezTo>
                  <a:pt x="4002787" y="3748537"/>
                  <a:pt x="4011653" y="3753082"/>
                  <a:pt x="4017524" y="3760128"/>
                </a:cubicBezTo>
                <a:cubicBezTo>
                  <a:pt x="4027903" y="3772583"/>
                  <a:pt x="4037410" y="3785757"/>
                  <a:pt x="4046707" y="3799039"/>
                </a:cubicBezTo>
                <a:cubicBezTo>
                  <a:pt x="4060116" y="3818195"/>
                  <a:pt x="4078222" y="3835223"/>
                  <a:pt x="4085617" y="3857405"/>
                </a:cubicBezTo>
                <a:cubicBezTo>
                  <a:pt x="4088860" y="3867132"/>
                  <a:pt x="4089657" y="3878056"/>
                  <a:pt x="4095345" y="3886587"/>
                </a:cubicBezTo>
                <a:cubicBezTo>
                  <a:pt x="4102976" y="3898033"/>
                  <a:pt x="4114800" y="3906042"/>
                  <a:pt x="4124528" y="3915770"/>
                </a:cubicBezTo>
                <a:cubicBezTo>
                  <a:pt x="4127771" y="3935225"/>
                  <a:pt x="4128019" y="3955424"/>
                  <a:pt x="4134256" y="3974136"/>
                </a:cubicBezTo>
                <a:cubicBezTo>
                  <a:pt x="4140391" y="3992542"/>
                  <a:pt x="4159884" y="4009492"/>
                  <a:pt x="4173166" y="4022775"/>
                </a:cubicBezTo>
                <a:cubicBezTo>
                  <a:pt x="4185357" y="4059346"/>
                  <a:pt x="4184796" y="4068875"/>
                  <a:pt x="4221805" y="4100596"/>
                </a:cubicBezTo>
                <a:cubicBezTo>
                  <a:pt x="4229590" y="4107269"/>
                  <a:pt x="4241260" y="4107081"/>
                  <a:pt x="4250988" y="4110324"/>
                </a:cubicBezTo>
                <a:cubicBezTo>
                  <a:pt x="4263958" y="4120052"/>
                  <a:pt x="4275821" y="4131463"/>
                  <a:pt x="4289898" y="4139507"/>
                </a:cubicBezTo>
                <a:cubicBezTo>
                  <a:pt x="4300749" y="4145707"/>
                  <a:pt x="4349574" y="4156857"/>
                  <a:pt x="4357992" y="4158962"/>
                </a:cubicBezTo>
                <a:cubicBezTo>
                  <a:pt x="4416358" y="4155719"/>
                  <a:pt x="4475170" y="4157132"/>
                  <a:pt x="4533090" y="4149234"/>
                </a:cubicBezTo>
                <a:cubicBezTo>
                  <a:pt x="4547458" y="4147275"/>
                  <a:pt x="4558749" y="4135668"/>
                  <a:pt x="4572000" y="4129779"/>
                </a:cubicBezTo>
                <a:cubicBezTo>
                  <a:pt x="4587957" y="4122687"/>
                  <a:pt x="4604426" y="4116809"/>
                  <a:pt x="4620639" y="4110324"/>
                </a:cubicBezTo>
                <a:cubicBezTo>
                  <a:pt x="4642151" y="4088812"/>
                  <a:pt x="4651921" y="4075227"/>
                  <a:pt x="4679005" y="4061685"/>
                </a:cubicBezTo>
                <a:cubicBezTo>
                  <a:pt x="4688176" y="4057099"/>
                  <a:pt x="4698460" y="4055200"/>
                  <a:pt x="4708188" y="4051958"/>
                </a:cubicBezTo>
                <a:cubicBezTo>
                  <a:pt x="4714673" y="4045473"/>
                  <a:pt x="4722924" y="4040366"/>
                  <a:pt x="4727643" y="4032502"/>
                </a:cubicBezTo>
                <a:cubicBezTo>
                  <a:pt x="4742023" y="4008535"/>
                  <a:pt x="4767678" y="3959912"/>
                  <a:pt x="4776281" y="3925498"/>
                </a:cubicBezTo>
                <a:cubicBezTo>
                  <a:pt x="4780291" y="3909458"/>
                  <a:pt x="4781999" y="3892900"/>
                  <a:pt x="4786009" y="3876860"/>
                </a:cubicBezTo>
                <a:cubicBezTo>
                  <a:pt x="4788496" y="3866912"/>
                  <a:pt x="4792919" y="3857536"/>
                  <a:pt x="4795736" y="3847677"/>
                </a:cubicBezTo>
                <a:cubicBezTo>
                  <a:pt x="4799409" y="3834822"/>
                  <a:pt x="4800967" y="3821357"/>
                  <a:pt x="4805464" y="3808766"/>
                </a:cubicBezTo>
                <a:cubicBezTo>
                  <a:pt x="4817210" y="3775877"/>
                  <a:pt x="4833331" y="3744621"/>
                  <a:pt x="4844375" y="3711490"/>
                </a:cubicBezTo>
                <a:lnTo>
                  <a:pt x="4863830" y="3653124"/>
                </a:lnTo>
                <a:cubicBezTo>
                  <a:pt x="4867073" y="3643396"/>
                  <a:pt x="4871071" y="3633889"/>
                  <a:pt x="4873558" y="3623941"/>
                </a:cubicBezTo>
                <a:cubicBezTo>
                  <a:pt x="4880043" y="3598000"/>
                  <a:pt x="4881055" y="3570035"/>
                  <a:pt x="4893013" y="3546119"/>
                </a:cubicBezTo>
                <a:cubicBezTo>
                  <a:pt x="4905983" y="3520179"/>
                  <a:pt x="4915837" y="3492429"/>
                  <a:pt x="4931924" y="3468298"/>
                </a:cubicBezTo>
                <a:cubicBezTo>
                  <a:pt x="4946280" y="3446764"/>
                  <a:pt x="4958092" y="3424912"/>
                  <a:pt x="4980562" y="3409932"/>
                </a:cubicBezTo>
                <a:cubicBezTo>
                  <a:pt x="4989094" y="3404244"/>
                  <a:pt x="5000320" y="3404244"/>
                  <a:pt x="5009745" y="3400205"/>
                </a:cubicBezTo>
                <a:cubicBezTo>
                  <a:pt x="5023074" y="3394493"/>
                  <a:pt x="5034899" y="3385335"/>
                  <a:pt x="5048656" y="3380749"/>
                </a:cubicBezTo>
                <a:cubicBezTo>
                  <a:pt x="5064341" y="3375521"/>
                  <a:pt x="5081343" y="3375372"/>
                  <a:pt x="5097294" y="3371022"/>
                </a:cubicBezTo>
                <a:cubicBezTo>
                  <a:pt x="5117079" y="3365626"/>
                  <a:pt x="5155660" y="3351566"/>
                  <a:pt x="5155660" y="3351566"/>
                </a:cubicBezTo>
                <a:cubicBezTo>
                  <a:pt x="5210783" y="3358051"/>
                  <a:pt x="5266678" y="3359777"/>
                  <a:pt x="5321030" y="3371022"/>
                </a:cubicBezTo>
                <a:cubicBezTo>
                  <a:pt x="5361195" y="3379332"/>
                  <a:pt x="5401077" y="3391590"/>
                  <a:pt x="5437762" y="3409932"/>
                </a:cubicBezTo>
                <a:cubicBezTo>
                  <a:pt x="5450732" y="3416417"/>
                  <a:pt x="5462783" y="3425220"/>
                  <a:pt x="5476673" y="3429387"/>
                </a:cubicBezTo>
                <a:cubicBezTo>
                  <a:pt x="5514036" y="3440596"/>
                  <a:pt x="5532505" y="3432984"/>
                  <a:pt x="5564222" y="3448843"/>
                </a:cubicBezTo>
                <a:cubicBezTo>
                  <a:pt x="5581133" y="3457299"/>
                  <a:pt x="5595949" y="3469571"/>
                  <a:pt x="5612860" y="3478026"/>
                </a:cubicBezTo>
                <a:cubicBezTo>
                  <a:pt x="5638532" y="3490862"/>
                  <a:pt x="5662941" y="3489159"/>
                  <a:pt x="5690681" y="3497481"/>
                </a:cubicBezTo>
                <a:cubicBezTo>
                  <a:pt x="5735297" y="3510866"/>
                  <a:pt x="5730706" y="3517215"/>
                  <a:pt x="5768502" y="3526664"/>
                </a:cubicBezTo>
                <a:lnTo>
                  <a:pt x="5846324" y="3546119"/>
                </a:lnTo>
                <a:cubicBezTo>
                  <a:pt x="5912634" y="3590327"/>
                  <a:pt x="5829026" y="3540353"/>
                  <a:pt x="5933873" y="3575302"/>
                </a:cubicBezTo>
                <a:cubicBezTo>
                  <a:pt x="5944964" y="3578999"/>
                  <a:pt x="5952109" y="3590653"/>
                  <a:pt x="5963056" y="3594758"/>
                </a:cubicBezTo>
                <a:cubicBezTo>
                  <a:pt x="5978537" y="3600563"/>
                  <a:pt x="5995481" y="3601243"/>
                  <a:pt x="6011694" y="3604485"/>
                </a:cubicBezTo>
                <a:cubicBezTo>
                  <a:pt x="6180307" y="3598000"/>
                  <a:pt x="6349223" y="3597052"/>
                  <a:pt x="6517532" y="3585030"/>
                </a:cubicBezTo>
                <a:cubicBezTo>
                  <a:pt x="6531996" y="3583997"/>
                  <a:pt x="6543114" y="3571287"/>
                  <a:pt x="6556443" y="3565575"/>
                </a:cubicBezTo>
                <a:cubicBezTo>
                  <a:pt x="6582618" y="3554357"/>
                  <a:pt x="6605713" y="3551829"/>
                  <a:pt x="6634264" y="3546119"/>
                </a:cubicBezTo>
                <a:cubicBezTo>
                  <a:pt x="6676346" y="3482995"/>
                  <a:pt x="6624982" y="3545864"/>
                  <a:pt x="6692630" y="3507209"/>
                </a:cubicBezTo>
                <a:cubicBezTo>
                  <a:pt x="6704574" y="3500384"/>
                  <a:pt x="6712085" y="3487754"/>
                  <a:pt x="6721813" y="3478026"/>
                </a:cubicBezTo>
                <a:cubicBezTo>
                  <a:pt x="6734636" y="3439557"/>
                  <a:pt x="6728601" y="3447409"/>
                  <a:pt x="6760724" y="3409932"/>
                </a:cubicBezTo>
                <a:cubicBezTo>
                  <a:pt x="6769677" y="3399487"/>
                  <a:pt x="6781911" y="3391944"/>
                  <a:pt x="6789907" y="3380749"/>
                </a:cubicBezTo>
                <a:cubicBezTo>
                  <a:pt x="6861053" y="3281145"/>
                  <a:pt x="6771467" y="3392028"/>
                  <a:pt x="6819090" y="3312656"/>
                </a:cubicBezTo>
                <a:cubicBezTo>
                  <a:pt x="6823809" y="3304792"/>
                  <a:pt x="6832060" y="3299685"/>
                  <a:pt x="6838545" y="3293200"/>
                </a:cubicBezTo>
                <a:cubicBezTo>
                  <a:pt x="6841788" y="3276987"/>
                  <a:pt x="6844686" y="3260702"/>
                  <a:pt x="6848273" y="3244562"/>
                </a:cubicBezTo>
                <a:cubicBezTo>
                  <a:pt x="6851173" y="3231511"/>
                  <a:pt x="6858418" y="3219014"/>
                  <a:pt x="6858000" y="3205651"/>
                </a:cubicBezTo>
                <a:cubicBezTo>
                  <a:pt x="6849804" y="2943398"/>
                  <a:pt x="6877292" y="3010774"/>
                  <a:pt x="6819090" y="2894366"/>
                </a:cubicBezTo>
                <a:cubicBezTo>
                  <a:pt x="6815847" y="2878153"/>
                  <a:pt x="6815167" y="2861209"/>
                  <a:pt x="6809362" y="2845728"/>
                </a:cubicBezTo>
                <a:cubicBezTo>
                  <a:pt x="6798793" y="2817544"/>
                  <a:pt x="6787212" y="2818041"/>
                  <a:pt x="6770451" y="2797090"/>
                </a:cubicBezTo>
                <a:cubicBezTo>
                  <a:pt x="6758217" y="2781798"/>
                  <a:pt x="6749607" y="2759291"/>
                  <a:pt x="6731541" y="2748451"/>
                </a:cubicBezTo>
                <a:cubicBezTo>
                  <a:pt x="6722748" y="2743175"/>
                  <a:pt x="6712086" y="2741966"/>
                  <a:pt x="6702358" y="2738724"/>
                </a:cubicBezTo>
                <a:cubicBezTo>
                  <a:pt x="6689388" y="2728996"/>
                  <a:pt x="6677349" y="2717882"/>
                  <a:pt x="6663447" y="2709541"/>
                </a:cubicBezTo>
                <a:cubicBezTo>
                  <a:pt x="6644795" y="2698350"/>
                  <a:pt x="6622901" y="2692832"/>
                  <a:pt x="6605081" y="2680358"/>
                </a:cubicBezTo>
                <a:cubicBezTo>
                  <a:pt x="6590054" y="2669839"/>
                  <a:pt x="6580650" y="2652708"/>
                  <a:pt x="6566171" y="2641447"/>
                </a:cubicBezTo>
                <a:cubicBezTo>
                  <a:pt x="6531714" y="2614647"/>
                  <a:pt x="6523009" y="2614090"/>
                  <a:pt x="6488349" y="2602536"/>
                </a:cubicBezTo>
                <a:cubicBezTo>
                  <a:pt x="6475379" y="2592808"/>
                  <a:pt x="6462721" y="2582650"/>
                  <a:pt x="6449439" y="2573353"/>
                </a:cubicBezTo>
                <a:cubicBezTo>
                  <a:pt x="6430283" y="2559944"/>
                  <a:pt x="6407607" y="2550977"/>
                  <a:pt x="6391073" y="2534443"/>
                </a:cubicBezTo>
                <a:cubicBezTo>
                  <a:pt x="6334167" y="2477538"/>
                  <a:pt x="6355152" y="2504883"/>
                  <a:pt x="6322979" y="2456622"/>
                </a:cubicBezTo>
                <a:cubicBezTo>
                  <a:pt x="6299186" y="2337657"/>
                  <a:pt x="6325955" y="2461046"/>
                  <a:pt x="6303524" y="2378800"/>
                </a:cubicBezTo>
                <a:cubicBezTo>
                  <a:pt x="6296489" y="2353003"/>
                  <a:pt x="6284068" y="2300979"/>
                  <a:pt x="6284068" y="2300979"/>
                </a:cubicBezTo>
                <a:cubicBezTo>
                  <a:pt x="6290553" y="2213430"/>
                  <a:pt x="6294789" y="2125685"/>
                  <a:pt x="6303524" y="2038332"/>
                </a:cubicBezTo>
                <a:cubicBezTo>
                  <a:pt x="6304544" y="2028129"/>
                  <a:pt x="6310764" y="2019097"/>
                  <a:pt x="6313251" y="2009149"/>
                </a:cubicBezTo>
                <a:cubicBezTo>
                  <a:pt x="6317261" y="1993109"/>
                  <a:pt x="6319392" y="1976651"/>
                  <a:pt x="6322979" y="1960511"/>
                </a:cubicBezTo>
                <a:cubicBezTo>
                  <a:pt x="6328978" y="1933515"/>
                  <a:pt x="6338143" y="1896327"/>
                  <a:pt x="6352162" y="1872962"/>
                </a:cubicBezTo>
                <a:cubicBezTo>
                  <a:pt x="6368899" y="1845067"/>
                  <a:pt x="6388718" y="1826679"/>
                  <a:pt x="6410528" y="1804868"/>
                </a:cubicBezTo>
                <a:cubicBezTo>
                  <a:pt x="6432735" y="1738249"/>
                  <a:pt x="6402651" y="1816684"/>
                  <a:pt x="6468894" y="1717319"/>
                </a:cubicBezTo>
                <a:cubicBezTo>
                  <a:pt x="6474582" y="1708787"/>
                  <a:pt x="6472934" y="1696668"/>
                  <a:pt x="6478622" y="1688136"/>
                </a:cubicBezTo>
                <a:cubicBezTo>
                  <a:pt x="6492670" y="1667064"/>
                  <a:pt x="6512737" y="1650517"/>
                  <a:pt x="6527260" y="1629770"/>
                </a:cubicBezTo>
                <a:cubicBezTo>
                  <a:pt x="6582221" y="1551254"/>
                  <a:pt x="6516599" y="1620975"/>
                  <a:pt x="6566171" y="1571405"/>
                </a:cubicBezTo>
                <a:cubicBezTo>
                  <a:pt x="6586262" y="1511128"/>
                  <a:pt x="6561971" y="1569502"/>
                  <a:pt x="6595354" y="1522766"/>
                </a:cubicBezTo>
                <a:cubicBezTo>
                  <a:pt x="6606343" y="1507381"/>
                  <a:pt x="6614048" y="1489860"/>
                  <a:pt x="6624536" y="1474128"/>
                </a:cubicBezTo>
                <a:cubicBezTo>
                  <a:pt x="6633529" y="1460638"/>
                  <a:pt x="6644422" y="1448499"/>
                  <a:pt x="6653719" y="1435217"/>
                </a:cubicBezTo>
                <a:cubicBezTo>
                  <a:pt x="6737538" y="1315476"/>
                  <a:pt x="6653698" y="1428759"/>
                  <a:pt x="6721813" y="1337941"/>
                </a:cubicBezTo>
                <a:cubicBezTo>
                  <a:pt x="6744945" y="1268548"/>
                  <a:pt x="6712144" y="1352446"/>
                  <a:pt x="6760724" y="1279575"/>
                </a:cubicBezTo>
                <a:cubicBezTo>
                  <a:pt x="6766412" y="1271043"/>
                  <a:pt x="6766770" y="1259962"/>
                  <a:pt x="6770451" y="1250392"/>
                </a:cubicBezTo>
                <a:cubicBezTo>
                  <a:pt x="6782988" y="1217796"/>
                  <a:pt x="6798318" y="1186246"/>
                  <a:pt x="6809362" y="1153115"/>
                </a:cubicBezTo>
                <a:cubicBezTo>
                  <a:pt x="6834339" y="1078183"/>
                  <a:pt x="6821200" y="1113790"/>
                  <a:pt x="6848273" y="1046111"/>
                </a:cubicBezTo>
                <a:cubicBezTo>
                  <a:pt x="6846098" y="1015668"/>
                  <a:pt x="6848875" y="896234"/>
                  <a:pt x="6819090" y="851558"/>
                </a:cubicBezTo>
                <a:cubicBezTo>
                  <a:pt x="6783630" y="798370"/>
                  <a:pt x="6819964" y="842413"/>
                  <a:pt x="6760724" y="802919"/>
                </a:cubicBezTo>
                <a:cubicBezTo>
                  <a:pt x="6753093" y="797832"/>
                  <a:pt x="6748314" y="789335"/>
                  <a:pt x="6741268" y="783464"/>
                </a:cubicBezTo>
                <a:cubicBezTo>
                  <a:pt x="6729875" y="773970"/>
                  <a:pt x="6689261" y="744018"/>
                  <a:pt x="6673175" y="734826"/>
                </a:cubicBezTo>
                <a:cubicBezTo>
                  <a:pt x="6629685" y="709975"/>
                  <a:pt x="6644774" y="720528"/>
                  <a:pt x="6605081" y="705643"/>
                </a:cubicBezTo>
                <a:cubicBezTo>
                  <a:pt x="6588731" y="699512"/>
                  <a:pt x="6572853" y="692154"/>
                  <a:pt x="6556443" y="686187"/>
                </a:cubicBezTo>
                <a:cubicBezTo>
                  <a:pt x="6537170" y="679179"/>
                  <a:pt x="6516420" y="675903"/>
                  <a:pt x="6498077" y="666732"/>
                </a:cubicBezTo>
                <a:cubicBezTo>
                  <a:pt x="6485107" y="660247"/>
                  <a:pt x="6473585" y="648822"/>
                  <a:pt x="6459166" y="647277"/>
                </a:cubicBezTo>
                <a:cubicBezTo>
                  <a:pt x="6381720" y="638979"/>
                  <a:pt x="6303523" y="640792"/>
                  <a:pt x="6225702" y="637549"/>
                </a:cubicBezTo>
                <a:cubicBezTo>
                  <a:pt x="6127903" y="588650"/>
                  <a:pt x="6251294" y="646079"/>
                  <a:pt x="6138154" y="608366"/>
                </a:cubicBezTo>
                <a:cubicBezTo>
                  <a:pt x="6124397" y="603780"/>
                  <a:pt x="6112821" y="594003"/>
                  <a:pt x="6099243" y="588911"/>
                </a:cubicBezTo>
                <a:cubicBezTo>
                  <a:pt x="6086725" y="584217"/>
                  <a:pt x="6073302" y="582426"/>
                  <a:pt x="6060332" y="579183"/>
                </a:cubicBezTo>
                <a:cubicBezTo>
                  <a:pt x="6047362" y="569455"/>
                  <a:pt x="6032193" y="562117"/>
                  <a:pt x="6021422" y="550000"/>
                </a:cubicBezTo>
                <a:cubicBezTo>
                  <a:pt x="6005888" y="532524"/>
                  <a:pt x="5982511" y="491634"/>
                  <a:pt x="5982511" y="491634"/>
                </a:cubicBezTo>
                <a:cubicBezTo>
                  <a:pt x="5952661" y="372239"/>
                  <a:pt x="5995316" y="524312"/>
                  <a:pt x="5953328" y="423541"/>
                </a:cubicBezTo>
                <a:cubicBezTo>
                  <a:pt x="5941497" y="395146"/>
                  <a:pt x="5931606" y="365835"/>
                  <a:pt x="5924145" y="335992"/>
                </a:cubicBezTo>
                <a:cubicBezTo>
                  <a:pt x="5920902" y="323022"/>
                  <a:pt x="5921154" y="308629"/>
                  <a:pt x="5914417" y="297081"/>
                </a:cubicBezTo>
                <a:cubicBezTo>
                  <a:pt x="5898079" y="269073"/>
                  <a:pt x="5874037" y="246240"/>
                  <a:pt x="5856051" y="219260"/>
                </a:cubicBezTo>
                <a:lnTo>
                  <a:pt x="5817141" y="160894"/>
                </a:lnTo>
                <a:cubicBezTo>
                  <a:pt x="5810656" y="151166"/>
                  <a:pt x="5807413" y="138196"/>
                  <a:pt x="5797685" y="131711"/>
                </a:cubicBezTo>
                <a:cubicBezTo>
                  <a:pt x="5787957" y="125226"/>
                  <a:pt x="5778015" y="119051"/>
                  <a:pt x="5768502" y="112256"/>
                </a:cubicBezTo>
                <a:cubicBezTo>
                  <a:pt x="5755309" y="102833"/>
                  <a:pt x="5744093" y="90324"/>
                  <a:pt x="5729592" y="83073"/>
                </a:cubicBezTo>
                <a:cubicBezTo>
                  <a:pt x="5717634" y="77094"/>
                  <a:pt x="5703487" y="77187"/>
                  <a:pt x="5690681" y="73345"/>
                </a:cubicBezTo>
                <a:cubicBezTo>
                  <a:pt x="5671038" y="67452"/>
                  <a:pt x="5652100" y="59286"/>
                  <a:pt x="5632315" y="53890"/>
                </a:cubicBezTo>
                <a:cubicBezTo>
                  <a:pt x="5616364" y="49540"/>
                  <a:pt x="5599717" y="48172"/>
                  <a:pt x="5583677" y="44162"/>
                </a:cubicBezTo>
                <a:cubicBezTo>
                  <a:pt x="5561601" y="38643"/>
                  <a:pt x="5523703" y="21672"/>
                  <a:pt x="5505856" y="14979"/>
                </a:cubicBezTo>
                <a:cubicBezTo>
                  <a:pt x="5496255" y="11379"/>
                  <a:pt x="5486401" y="8494"/>
                  <a:pt x="5476673" y="5251"/>
                </a:cubicBezTo>
                <a:cubicBezTo>
                  <a:pt x="5372911" y="11736"/>
                  <a:pt x="5268680" y="12902"/>
                  <a:pt x="5165388" y="24707"/>
                </a:cubicBezTo>
                <a:cubicBezTo>
                  <a:pt x="5153772" y="26035"/>
                  <a:pt x="5147152" y="40057"/>
                  <a:pt x="5136205" y="44162"/>
                </a:cubicBezTo>
                <a:cubicBezTo>
                  <a:pt x="4980562" y="102528"/>
                  <a:pt x="5197841" y="0"/>
                  <a:pt x="5038928" y="73345"/>
                </a:cubicBezTo>
                <a:cubicBezTo>
                  <a:pt x="4997178" y="92615"/>
                  <a:pt x="4967614" y="99257"/>
                  <a:pt x="4941651" y="131711"/>
                </a:cubicBezTo>
                <a:cubicBezTo>
                  <a:pt x="4934348" y="140840"/>
                  <a:pt x="4928991" y="151380"/>
                  <a:pt x="4922196" y="160894"/>
                </a:cubicBezTo>
                <a:cubicBezTo>
                  <a:pt x="4912773" y="174087"/>
                  <a:pt x="4902437" y="186612"/>
                  <a:pt x="4893013" y="199805"/>
                </a:cubicBezTo>
                <a:cubicBezTo>
                  <a:pt x="4886218" y="209318"/>
                  <a:pt x="4880861" y="219858"/>
                  <a:pt x="4873558" y="228987"/>
                </a:cubicBezTo>
                <a:cubicBezTo>
                  <a:pt x="4867828" y="236149"/>
                  <a:pt x="4859190" y="240812"/>
                  <a:pt x="4854102" y="248443"/>
                </a:cubicBezTo>
                <a:cubicBezTo>
                  <a:pt x="4846058" y="260508"/>
                  <a:pt x="4840359" y="274025"/>
                  <a:pt x="4834647" y="287353"/>
                </a:cubicBezTo>
                <a:cubicBezTo>
                  <a:pt x="4830608" y="296778"/>
                  <a:pt x="4830195" y="307743"/>
                  <a:pt x="4824919" y="316536"/>
                </a:cubicBezTo>
                <a:cubicBezTo>
                  <a:pt x="4820200" y="324400"/>
                  <a:pt x="4810551" y="328361"/>
                  <a:pt x="4805464" y="335992"/>
                </a:cubicBezTo>
                <a:cubicBezTo>
                  <a:pt x="4797420" y="348058"/>
                  <a:pt x="4793694" y="362605"/>
                  <a:pt x="4786009" y="374902"/>
                </a:cubicBezTo>
                <a:cubicBezTo>
                  <a:pt x="4777416" y="388650"/>
                  <a:pt x="4766249" y="400620"/>
                  <a:pt x="4756826" y="413813"/>
                </a:cubicBezTo>
                <a:cubicBezTo>
                  <a:pt x="4741625" y="435094"/>
                  <a:pt x="4719545" y="471192"/>
                  <a:pt x="4708188" y="491634"/>
                </a:cubicBezTo>
                <a:cubicBezTo>
                  <a:pt x="4685058" y="533268"/>
                  <a:pt x="4689959" y="536609"/>
                  <a:pt x="4659549" y="579183"/>
                </a:cubicBezTo>
                <a:cubicBezTo>
                  <a:pt x="4654218" y="586646"/>
                  <a:pt x="4645181" y="591008"/>
                  <a:pt x="4640094" y="598639"/>
                </a:cubicBezTo>
                <a:cubicBezTo>
                  <a:pt x="4632050" y="610705"/>
                  <a:pt x="4629067" y="625749"/>
                  <a:pt x="4620639" y="637549"/>
                </a:cubicBezTo>
                <a:cubicBezTo>
                  <a:pt x="4612643" y="648744"/>
                  <a:pt x="4600263" y="656164"/>
                  <a:pt x="4591456" y="666732"/>
                </a:cubicBezTo>
                <a:cubicBezTo>
                  <a:pt x="4566091" y="697169"/>
                  <a:pt x="4567604" y="725832"/>
                  <a:pt x="4513634" y="734826"/>
                </a:cubicBezTo>
                <a:lnTo>
                  <a:pt x="4455268" y="744553"/>
                </a:lnTo>
                <a:cubicBezTo>
                  <a:pt x="4426085" y="741311"/>
                  <a:pt x="4396205" y="741947"/>
                  <a:pt x="4367719" y="734826"/>
                </a:cubicBezTo>
                <a:cubicBezTo>
                  <a:pt x="4356377" y="731990"/>
                  <a:pt x="4348993" y="720599"/>
                  <a:pt x="4338536" y="715370"/>
                </a:cubicBezTo>
                <a:cubicBezTo>
                  <a:pt x="4322918" y="707561"/>
                  <a:pt x="4305855" y="703007"/>
                  <a:pt x="4289898" y="695915"/>
                </a:cubicBezTo>
                <a:cubicBezTo>
                  <a:pt x="4276647" y="690026"/>
                  <a:pt x="4264745" y="681046"/>
                  <a:pt x="4250988" y="676460"/>
                </a:cubicBezTo>
                <a:cubicBezTo>
                  <a:pt x="4225621" y="668005"/>
                  <a:pt x="4173166" y="657005"/>
                  <a:pt x="4173166" y="657005"/>
                </a:cubicBezTo>
                <a:cubicBezTo>
                  <a:pt x="4160196" y="650520"/>
                  <a:pt x="4146846" y="644744"/>
                  <a:pt x="4134256" y="637549"/>
                </a:cubicBezTo>
                <a:cubicBezTo>
                  <a:pt x="4124105" y="631748"/>
                  <a:pt x="4115530" y="623322"/>
                  <a:pt x="4105073" y="618094"/>
                </a:cubicBezTo>
                <a:cubicBezTo>
                  <a:pt x="4091113" y="611114"/>
                  <a:pt x="4049452" y="601757"/>
                  <a:pt x="4036979" y="598639"/>
                </a:cubicBezTo>
                <a:cubicBezTo>
                  <a:pt x="4030494" y="592154"/>
                  <a:pt x="4026111" y="582403"/>
                  <a:pt x="4017524" y="579183"/>
                </a:cubicBezTo>
                <a:cubicBezTo>
                  <a:pt x="3999056" y="572258"/>
                  <a:pt x="3978412" y="573735"/>
                  <a:pt x="3959158" y="569456"/>
                </a:cubicBezTo>
                <a:cubicBezTo>
                  <a:pt x="3949148" y="567232"/>
                  <a:pt x="3939703" y="562971"/>
                  <a:pt x="3929975" y="559728"/>
                </a:cubicBezTo>
                <a:cubicBezTo>
                  <a:pt x="3891064" y="562971"/>
                  <a:pt x="3851757" y="563037"/>
                  <a:pt x="3813243" y="569456"/>
                </a:cubicBezTo>
                <a:cubicBezTo>
                  <a:pt x="3793014" y="572827"/>
                  <a:pt x="3774332" y="582426"/>
                  <a:pt x="3754877" y="588911"/>
                </a:cubicBezTo>
                <a:lnTo>
                  <a:pt x="3725694" y="598639"/>
                </a:lnTo>
                <a:cubicBezTo>
                  <a:pt x="3717128" y="607205"/>
                  <a:pt x="3679595" y="640922"/>
                  <a:pt x="3677056" y="657005"/>
                </a:cubicBezTo>
                <a:cubicBezTo>
                  <a:pt x="3655666" y="792473"/>
                  <a:pt x="3718816" y="802207"/>
                  <a:pt x="3638145" y="822375"/>
                </a:cubicBezTo>
                <a:cubicBezTo>
                  <a:pt x="3634999" y="823161"/>
                  <a:pt x="3675435" y="820754"/>
                  <a:pt x="3677056" y="822375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500826" y="1419008"/>
            <a:ext cx="1928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 smtClean="0">
                <a:solidFill>
                  <a:srgbClr val="C00000"/>
                </a:solidFill>
              </a:rPr>
              <a:t>Sujeitos</a:t>
            </a:r>
            <a:br>
              <a:rPr lang="pt-BR" sz="1900" b="1" dirty="0" smtClean="0">
                <a:solidFill>
                  <a:srgbClr val="C00000"/>
                </a:solidFill>
              </a:rPr>
            </a:br>
            <a:r>
              <a:rPr lang="pt-BR" sz="1900" b="1" dirty="0" smtClean="0">
                <a:solidFill>
                  <a:srgbClr val="C00000"/>
                </a:solidFill>
              </a:rPr>
              <a:t>Aprendizes</a:t>
            </a:r>
            <a:endParaRPr lang="pt-BR" sz="1900" b="1" dirty="0">
              <a:solidFill>
                <a:srgbClr val="C00000"/>
              </a:solidFill>
            </a:endParaRPr>
          </a:p>
        </p:txBody>
      </p:sp>
      <p:grpSp>
        <p:nvGrpSpPr>
          <p:cNvPr id="2" name="Grupo 16"/>
          <p:cNvGrpSpPr/>
          <p:nvPr/>
        </p:nvGrpSpPr>
        <p:grpSpPr>
          <a:xfrm>
            <a:off x="6500826" y="4714884"/>
            <a:ext cx="2214577" cy="1857388"/>
            <a:chOff x="6715141" y="4714884"/>
            <a:chExt cx="2214577" cy="1857388"/>
          </a:xfrm>
        </p:grpSpPr>
        <p:sp>
          <p:nvSpPr>
            <p:cNvPr id="13" name="Forma livre 12"/>
            <p:cNvSpPr/>
            <p:nvPr/>
          </p:nvSpPr>
          <p:spPr>
            <a:xfrm>
              <a:off x="6715141" y="4714884"/>
              <a:ext cx="2214577" cy="1857388"/>
            </a:xfrm>
            <a:custGeom>
              <a:avLst/>
              <a:gdLst>
                <a:gd name="connsiteX0" fmla="*/ 3677056 w 6877292"/>
                <a:gd name="connsiteY0" fmla="*/ 822375 h 4319011"/>
                <a:gd name="connsiteX1" fmla="*/ 3647873 w 6877292"/>
                <a:gd name="connsiteY1" fmla="*/ 832102 h 4319011"/>
                <a:gd name="connsiteX2" fmla="*/ 3482502 w 6877292"/>
                <a:gd name="connsiteY2" fmla="*/ 812647 h 4319011"/>
                <a:gd name="connsiteX3" fmla="*/ 3433864 w 6877292"/>
                <a:gd name="connsiteY3" fmla="*/ 793192 h 4319011"/>
                <a:gd name="connsiteX4" fmla="*/ 3365771 w 6877292"/>
                <a:gd name="connsiteY4" fmla="*/ 764009 h 4319011"/>
                <a:gd name="connsiteX5" fmla="*/ 3307405 w 6877292"/>
                <a:gd name="connsiteY5" fmla="*/ 705643 h 4319011"/>
                <a:gd name="connsiteX6" fmla="*/ 3278222 w 6877292"/>
                <a:gd name="connsiteY6" fmla="*/ 666732 h 4319011"/>
                <a:gd name="connsiteX7" fmla="*/ 3219856 w 6877292"/>
                <a:gd name="connsiteY7" fmla="*/ 608366 h 4319011"/>
                <a:gd name="connsiteX8" fmla="*/ 3200400 w 6877292"/>
                <a:gd name="connsiteY8" fmla="*/ 588911 h 4319011"/>
                <a:gd name="connsiteX9" fmla="*/ 3190673 w 6877292"/>
                <a:gd name="connsiteY9" fmla="*/ 559728 h 4319011"/>
                <a:gd name="connsiteX10" fmla="*/ 3171217 w 6877292"/>
                <a:gd name="connsiteY10" fmla="*/ 540273 h 4319011"/>
                <a:gd name="connsiteX11" fmla="*/ 3112851 w 6877292"/>
                <a:gd name="connsiteY11" fmla="*/ 511090 h 4319011"/>
                <a:gd name="connsiteX12" fmla="*/ 3064213 w 6877292"/>
                <a:gd name="connsiteY12" fmla="*/ 472179 h 4319011"/>
                <a:gd name="connsiteX13" fmla="*/ 3035030 w 6877292"/>
                <a:gd name="connsiteY13" fmla="*/ 462451 h 4319011"/>
                <a:gd name="connsiteX14" fmla="*/ 2957209 w 6877292"/>
                <a:gd name="connsiteY14" fmla="*/ 423541 h 4319011"/>
                <a:gd name="connsiteX15" fmla="*/ 2704290 w 6877292"/>
                <a:gd name="connsiteY15" fmla="*/ 413813 h 4319011"/>
                <a:gd name="connsiteX16" fmla="*/ 2626468 w 6877292"/>
                <a:gd name="connsiteY16" fmla="*/ 374902 h 4319011"/>
                <a:gd name="connsiteX17" fmla="*/ 2587558 w 6877292"/>
                <a:gd name="connsiteY17" fmla="*/ 355447 h 4319011"/>
                <a:gd name="connsiteX18" fmla="*/ 2568102 w 6877292"/>
                <a:gd name="connsiteY18" fmla="*/ 335992 h 4319011"/>
                <a:gd name="connsiteX19" fmla="*/ 2509736 w 6877292"/>
                <a:gd name="connsiteY19" fmla="*/ 297081 h 4319011"/>
                <a:gd name="connsiteX20" fmla="*/ 2451371 w 6877292"/>
                <a:gd name="connsiteY20" fmla="*/ 258170 h 4319011"/>
                <a:gd name="connsiteX21" fmla="*/ 2422188 w 6877292"/>
                <a:gd name="connsiteY21" fmla="*/ 238715 h 4319011"/>
                <a:gd name="connsiteX22" fmla="*/ 2393005 w 6877292"/>
                <a:gd name="connsiteY22" fmla="*/ 219260 h 4319011"/>
                <a:gd name="connsiteX23" fmla="*/ 2354094 w 6877292"/>
                <a:gd name="connsiteY23" fmla="*/ 199805 h 4319011"/>
                <a:gd name="connsiteX24" fmla="*/ 2324911 w 6877292"/>
                <a:gd name="connsiteY24" fmla="*/ 190077 h 4319011"/>
                <a:gd name="connsiteX25" fmla="*/ 2266545 w 6877292"/>
                <a:gd name="connsiteY25" fmla="*/ 160894 h 4319011"/>
                <a:gd name="connsiteX26" fmla="*/ 2159541 w 6877292"/>
                <a:gd name="connsiteY26" fmla="*/ 170622 h 4319011"/>
                <a:gd name="connsiteX27" fmla="*/ 2120630 w 6877292"/>
                <a:gd name="connsiteY27" fmla="*/ 180349 h 4319011"/>
                <a:gd name="connsiteX28" fmla="*/ 2081719 w 6877292"/>
                <a:gd name="connsiteY28" fmla="*/ 219260 h 4319011"/>
                <a:gd name="connsiteX29" fmla="*/ 2052536 w 6877292"/>
                <a:gd name="connsiteY29" fmla="*/ 277626 h 4319011"/>
                <a:gd name="connsiteX30" fmla="*/ 2033081 w 6877292"/>
                <a:gd name="connsiteY30" fmla="*/ 335992 h 4319011"/>
                <a:gd name="connsiteX31" fmla="*/ 2013626 w 6877292"/>
                <a:gd name="connsiteY31" fmla="*/ 374902 h 4319011"/>
                <a:gd name="connsiteX32" fmla="*/ 1994171 w 6877292"/>
                <a:gd name="connsiteY32" fmla="*/ 404085 h 4319011"/>
                <a:gd name="connsiteX33" fmla="*/ 1984443 w 6877292"/>
                <a:gd name="connsiteY33" fmla="*/ 433268 h 4319011"/>
                <a:gd name="connsiteX34" fmla="*/ 1964988 w 6877292"/>
                <a:gd name="connsiteY34" fmla="*/ 452724 h 4319011"/>
                <a:gd name="connsiteX35" fmla="*/ 1906622 w 6877292"/>
                <a:gd name="connsiteY35" fmla="*/ 511090 h 4319011"/>
                <a:gd name="connsiteX36" fmla="*/ 1799617 w 6877292"/>
                <a:gd name="connsiteY36" fmla="*/ 530545 h 4319011"/>
                <a:gd name="connsiteX37" fmla="*/ 1605064 w 6877292"/>
                <a:gd name="connsiteY37" fmla="*/ 511090 h 4319011"/>
                <a:gd name="connsiteX38" fmla="*/ 1507788 w 6877292"/>
                <a:gd name="connsiteY38" fmla="*/ 481907 h 4319011"/>
                <a:gd name="connsiteX39" fmla="*/ 1439694 w 6877292"/>
                <a:gd name="connsiteY39" fmla="*/ 462451 h 4319011"/>
                <a:gd name="connsiteX40" fmla="*/ 1235413 w 6877292"/>
                <a:gd name="connsiteY40" fmla="*/ 481907 h 4319011"/>
                <a:gd name="connsiteX41" fmla="*/ 1177047 w 6877292"/>
                <a:gd name="connsiteY41" fmla="*/ 501362 h 4319011"/>
                <a:gd name="connsiteX42" fmla="*/ 1138136 w 6877292"/>
                <a:gd name="connsiteY42" fmla="*/ 511090 h 4319011"/>
                <a:gd name="connsiteX43" fmla="*/ 1070043 w 6877292"/>
                <a:gd name="connsiteY43" fmla="*/ 588911 h 4319011"/>
                <a:gd name="connsiteX44" fmla="*/ 1050588 w 6877292"/>
                <a:gd name="connsiteY44" fmla="*/ 647277 h 4319011"/>
                <a:gd name="connsiteX45" fmla="*/ 1040860 w 6877292"/>
                <a:gd name="connsiteY45" fmla="*/ 676460 h 4319011"/>
                <a:gd name="connsiteX46" fmla="*/ 1011677 w 6877292"/>
                <a:gd name="connsiteY46" fmla="*/ 744553 h 4319011"/>
                <a:gd name="connsiteX47" fmla="*/ 1001949 w 6877292"/>
                <a:gd name="connsiteY47" fmla="*/ 841830 h 4319011"/>
                <a:gd name="connsiteX48" fmla="*/ 982494 w 6877292"/>
                <a:gd name="connsiteY48" fmla="*/ 890468 h 4319011"/>
                <a:gd name="connsiteX49" fmla="*/ 972766 w 6877292"/>
                <a:gd name="connsiteY49" fmla="*/ 929379 h 4319011"/>
                <a:gd name="connsiteX50" fmla="*/ 953311 w 6877292"/>
                <a:gd name="connsiteY50" fmla="*/ 968290 h 4319011"/>
                <a:gd name="connsiteX51" fmla="*/ 914400 w 6877292"/>
                <a:gd name="connsiteY51" fmla="*/ 1016928 h 4319011"/>
                <a:gd name="connsiteX52" fmla="*/ 875490 w 6877292"/>
                <a:gd name="connsiteY52" fmla="*/ 1046111 h 4319011"/>
                <a:gd name="connsiteX53" fmla="*/ 340468 w 6877292"/>
                <a:gd name="connsiteY53" fmla="*/ 1075294 h 4319011"/>
                <a:gd name="connsiteX54" fmla="*/ 311285 w 6877292"/>
                <a:gd name="connsiteY54" fmla="*/ 1085022 h 4319011"/>
                <a:gd name="connsiteX55" fmla="*/ 272375 w 6877292"/>
                <a:gd name="connsiteY55" fmla="*/ 1094749 h 4319011"/>
                <a:gd name="connsiteX56" fmla="*/ 243192 w 6877292"/>
                <a:gd name="connsiteY56" fmla="*/ 1114205 h 4319011"/>
                <a:gd name="connsiteX57" fmla="*/ 204281 w 6877292"/>
                <a:gd name="connsiteY57" fmla="*/ 1172570 h 4319011"/>
                <a:gd name="connsiteX58" fmla="*/ 184826 w 6877292"/>
                <a:gd name="connsiteY58" fmla="*/ 1201753 h 4319011"/>
                <a:gd name="connsiteX59" fmla="*/ 175098 w 6877292"/>
                <a:gd name="connsiteY59" fmla="*/ 1250392 h 4319011"/>
                <a:gd name="connsiteX60" fmla="*/ 155643 w 6877292"/>
                <a:gd name="connsiteY60" fmla="*/ 1289302 h 4319011"/>
                <a:gd name="connsiteX61" fmla="*/ 145915 w 6877292"/>
                <a:gd name="connsiteY61" fmla="*/ 1328213 h 4319011"/>
                <a:gd name="connsiteX62" fmla="*/ 155643 w 6877292"/>
                <a:gd name="connsiteY62" fmla="*/ 1386579 h 4319011"/>
                <a:gd name="connsiteX63" fmla="*/ 184826 w 6877292"/>
                <a:gd name="connsiteY63" fmla="*/ 1464400 h 4319011"/>
                <a:gd name="connsiteX64" fmla="*/ 214009 w 6877292"/>
                <a:gd name="connsiteY64" fmla="*/ 1571405 h 4319011"/>
                <a:gd name="connsiteX65" fmla="*/ 184826 w 6877292"/>
                <a:gd name="connsiteY65" fmla="*/ 1765958 h 4319011"/>
                <a:gd name="connsiteX66" fmla="*/ 145915 w 6877292"/>
                <a:gd name="connsiteY66" fmla="*/ 1804868 h 4319011"/>
                <a:gd name="connsiteX67" fmla="*/ 116732 w 6877292"/>
                <a:gd name="connsiteY67" fmla="*/ 1814596 h 4319011"/>
                <a:gd name="connsiteX68" fmla="*/ 87549 w 6877292"/>
                <a:gd name="connsiteY68" fmla="*/ 1843779 h 4319011"/>
                <a:gd name="connsiteX69" fmla="*/ 38911 w 6877292"/>
                <a:gd name="connsiteY69" fmla="*/ 1931328 h 4319011"/>
                <a:gd name="connsiteX70" fmla="*/ 19456 w 6877292"/>
                <a:gd name="connsiteY70" fmla="*/ 1970239 h 4319011"/>
                <a:gd name="connsiteX71" fmla="*/ 0 w 6877292"/>
                <a:gd name="connsiteY71" fmla="*/ 2028605 h 4319011"/>
                <a:gd name="connsiteX72" fmla="*/ 9728 w 6877292"/>
                <a:gd name="connsiteY72" fmla="*/ 2174519 h 4319011"/>
                <a:gd name="connsiteX73" fmla="*/ 29183 w 6877292"/>
                <a:gd name="connsiteY73" fmla="*/ 2203702 h 4319011"/>
                <a:gd name="connsiteX74" fmla="*/ 38911 w 6877292"/>
                <a:gd name="connsiteY74" fmla="*/ 2252341 h 4319011"/>
                <a:gd name="connsiteX75" fmla="*/ 68094 w 6877292"/>
                <a:gd name="connsiteY75" fmla="*/ 2281524 h 4319011"/>
                <a:gd name="connsiteX76" fmla="*/ 97277 w 6877292"/>
                <a:gd name="connsiteY76" fmla="*/ 2320434 h 4319011"/>
                <a:gd name="connsiteX77" fmla="*/ 116732 w 6877292"/>
                <a:gd name="connsiteY77" fmla="*/ 2359345 h 4319011"/>
                <a:gd name="connsiteX78" fmla="*/ 165371 w 6877292"/>
                <a:gd name="connsiteY78" fmla="*/ 2437166 h 4319011"/>
                <a:gd name="connsiteX79" fmla="*/ 175098 w 6877292"/>
                <a:gd name="connsiteY79" fmla="*/ 2466349 h 4319011"/>
                <a:gd name="connsiteX80" fmla="*/ 194554 w 6877292"/>
                <a:gd name="connsiteY80" fmla="*/ 2485805 h 4319011"/>
                <a:gd name="connsiteX81" fmla="*/ 214009 w 6877292"/>
                <a:gd name="connsiteY81" fmla="*/ 2563626 h 4319011"/>
                <a:gd name="connsiteX82" fmla="*/ 175098 w 6877292"/>
                <a:gd name="connsiteY82" fmla="*/ 2651175 h 4319011"/>
                <a:gd name="connsiteX83" fmla="*/ 165371 w 6877292"/>
                <a:gd name="connsiteY83" fmla="*/ 2680358 h 4319011"/>
                <a:gd name="connsiteX84" fmla="*/ 145915 w 6877292"/>
                <a:gd name="connsiteY84" fmla="*/ 2719268 h 4319011"/>
                <a:gd name="connsiteX85" fmla="*/ 126460 w 6877292"/>
                <a:gd name="connsiteY85" fmla="*/ 2787362 h 4319011"/>
                <a:gd name="connsiteX86" fmla="*/ 116732 w 6877292"/>
                <a:gd name="connsiteY86" fmla="*/ 2816545 h 4319011"/>
                <a:gd name="connsiteX87" fmla="*/ 136188 w 6877292"/>
                <a:gd name="connsiteY87" fmla="*/ 2933277 h 4319011"/>
                <a:gd name="connsiteX88" fmla="*/ 145915 w 6877292"/>
                <a:gd name="connsiteY88" fmla="*/ 2972187 h 4319011"/>
                <a:gd name="connsiteX89" fmla="*/ 194554 w 6877292"/>
                <a:gd name="connsiteY89" fmla="*/ 3050009 h 4319011"/>
                <a:gd name="connsiteX90" fmla="*/ 214009 w 6877292"/>
                <a:gd name="connsiteY90" fmla="*/ 3098647 h 4319011"/>
                <a:gd name="connsiteX91" fmla="*/ 291830 w 6877292"/>
                <a:gd name="connsiteY91" fmla="*/ 3147285 h 4319011"/>
                <a:gd name="connsiteX92" fmla="*/ 359924 w 6877292"/>
                <a:gd name="connsiteY92" fmla="*/ 3186196 h 4319011"/>
                <a:gd name="connsiteX93" fmla="*/ 398834 w 6877292"/>
                <a:gd name="connsiteY93" fmla="*/ 3195924 h 4319011"/>
                <a:gd name="connsiteX94" fmla="*/ 690664 w 6877292"/>
                <a:gd name="connsiteY94" fmla="*/ 3215379 h 4319011"/>
                <a:gd name="connsiteX95" fmla="*/ 778213 w 6877292"/>
                <a:gd name="connsiteY95" fmla="*/ 3234834 h 4319011"/>
                <a:gd name="connsiteX96" fmla="*/ 836579 w 6877292"/>
                <a:gd name="connsiteY96" fmla="*/ 3264017 h 4319011"/>
                <a:gd name="connsiteX97" fmla="*/ 894945 w 6877292"/>
                <a:gd name="connsiteY97" fmla="*/ 3332111 h 4319011"/>
                <a:gd name="connsiteX98" fmla="*/ 904673 w 6877292"/>
                <a:gd name="connsiteY98" fmla="*/ 3371022 h 4319011"/>
                <a:gd name="connsiteX99" fmla="*/ 914400 w 6877292"/>
                <a:gd name="connsiteY99" fmla="*/ 3419660 h 4319011"/>
                <a:gd name="connsiteX100" fmla="*/ 933856 w 6877292"/>
                <a:gd name="connsiteY100" fmla="*/ 3478026 h 4319011"/>
                <a:gd name="connsiteX101" fmla="*/ 953311 w 6877292"/>
                <a:gd name="connsiteY101" fmla="*/ 3536392 h 4319011"/>
                <a:gd name="connsiteX102" fmla="*/ 982494 w 6877292"/>
                <a:gd name="connsiteY102" fmla="*/ 3565575 h 4319011"/>
                <a:gd name="connsiteX103" fmla="*/ 1021405 w 6877292"/>
                <a:gd name="connsiteY103" fmla="*/ 3633668 h 4319011"/>
                <a:gd name="connsiteX104" fmla="*/ 1050588 w 6877292"/>
                <a:gd name="connsiteY104" fmla="*/ 3643396 h 4319011"/>
                <a:gd name="connsiteX105" fmla="*/ 1089498 w 6877292"/>
                <a:gd name="connsiteY105" fmla="*/ 3662851 h 4319011"/>
                <a:gd name="connsiteX106" fmla="*/ 1215958 w 6877292"/>
                <a:gd name="connsiteY106" fmla="*/ 3623941 h 4319011"/>
                <a:gd name="connsiteX107" fmla="*/ 1245141 w 6877292"/>
                <a:gd name="connsiteY107" fmla="*/ 3614213 h 4319011"/>
                <a:gd name="connsiteX108" fmla="*/ 1439694 w 6877292"/>
                <a:gd name="connsiteY108" fmla="*/ 3623941 h 4319011"/>
                <a:gd name="connsiteX109" fmla="*/ 1536971 w 6877292"/>
                <a:gd name="connsiteY109" fmla="*/ 3653124 h 4319011"/>
                <a:gd name="connsiteX110" fmla="*/ 1575881 w 6877292"/>
                <a:gd name="connsiteY110" fmla="*/ 3662851 h 4319011"/>
                <a:gd name="connsiteX111" fmla="*/ 1614792 w 6877292"/>
                <a:gd name="connsiteY111" fmla="*/ 3682307 h 4319011"/>
                <a:gd name="connsiteX112" fmla="*/ 1673158 w 6877292"/>
                <a:gd name="connsiteY112" fmla="*/ 3701762 h 4319011"/>
                <a:gd name="connsiteX113" fmla="*/ 1682885 w 6877292"/>
                <a:gd name="connsiteY113" fmla="*/ 3730945 h 4319011"/>
                <a:gd name="connsiteX114" fmla="*/ 1702341 w 6877292"/>
                <a:gd name="connsiteY114" fmla="*/ 3750400 h 4319011"/>
                <a:gd name="connsiteX115" fmla="*/ 1721796 w 6877292"/>
                <a:gd name="connsiteY115" fmla="*/ 3779583 h 4319011"/>
                <a:gd name="connsiteX116" fmla="*/ 1741251 w 6877292"/>
                <a:gd name="connsiteY116" fmla="*/ 3818494 h 4319011"/>
                <a:gd name="connsiteX117" fmla="*/ 1789890 w 6877292"/>
                <a:gd name="connsiteY117" fmla="*/ 3876860 h 4319011"/>
                <a:gd name="connsiteX118" fmla="*/ 1838528 w 6877292"/>
                <a:gd name="connsiteY118" fmla="*/ 3944953 h 4319011"/>
                <a:gd name="connsiteX119" fmla="*/ 1926077 w 6877292"/>
                <a:gd name="connsiteY119" fmla="*/ 4022775 h 4319011"/>
                <a:gd name="connsiteX120" fmla="*/ 1974715 w 6877292"/>
                <a:gd name="connsiteY120" fmla="*/ 4042230 h 4319011"/>
                <a:gd name="connsiteX121" fmla="*/ 2062264 w 6877292"/>
                <a:gd name="connsiteY121" fmla="*/ 4081141 h 4319011"/>
                <a:gd name="connsiteX122" fmla="*/ 2140085 w 6877292"/>
                <a:gd name="connsiteY122" fmla="*/ 4100596 h 4319011"/>
                <a:gd name="connsiteX123" fmla="*/ 2256817 w 6877292"/>
                <a:gd name="connsiteY123" fmla="*/ 4081141 h 4319011"/>
                <a:gd name="connsiteX124" fmla="*/ 2305456 w 6877292"/>
                <a:gd name="connsiteY124" fmla="*/ 4051958 h 4319011"/>
                <a:gd name="connsiteX125" fmla="*/ 2334639 w 6877292"/>
                <a:gd name="connsiteY125" fmla="*/ 4042230 h 4319011"/>
                <a:gd name="connsiteX126" fmla="*/ 2363822 w 6877292"/>
                <a:gd name="connsiteY126" fmla="*/ 4013047 h 4319011"/>
                <a:gd name="connsiteX127" fmla="*/ 2412460 w 6877292"/>
                <a:gd name="connsiteY127" fmla="*/ 3954681 h 4319011"/>
                <a:gd name="connsiteX128" fmla="*/ 2441643 w 6877292"/>
                <a:gd name="connsiteY128" fmla="*/ 3944953 h 4319011"/>
                <a:gd name="connsiteX129" fmla="*/ 2470826 w 6877292"/>
                <a:gd name="connsiteY129" fmla="*/ 3925498 h 4319011"/>
                <a:gd name="connsiteX130" fmla="*/ 2538919 w 6877292"/>
                <a:gd name="connsiteY130" fmla="*/ 3935226 h 4319011"/>
                <a:gd name="connsiteX131" fmla="*/ 2597285 w 6877292"/>
                <a:gd name="connsiteY131" fmla="*/ 3954681 h 4319011"/>
                <a:gd name="connsiteX132" fmla="*/ 2636196 w 6877292"/>
                <a:gd name="connsiteY132" fmla="*/ 3964409 h 4319011"/>
                <a:gd name="connsiteX133" fmla="*/ 2675107 w 6877292"/>
                <a:gd name="connsiteY133" fmla="*/ 3993592 h 4319011"/>
                <a:gd name="connsiteX134" fmla="*/ 2714017 w 6877292"/>
                <a:gd name="connsiteY134" fmla="*/ 4013047 h 4319011"/>
                <a:gd name="connsiteX135" fmla="*/ 2733473 w 6877292"/>
                <a:gd name="connsiteY135" fmla="*/ 4071413 h 4319011"/>
                <a:gd name="connsiteX136" fmla="*/ 2782111 w 6877292"/>
                <a:gd name="connsiteY136" fmla="*/ 4139507 h 4319011"/>
                <a:gd name="connsiteX137" fmla="*/ 2811294 w 6877292"/>
                <a:gd name="connsiteY137" fmla="*/ 4168690 h 4319011"/>
                <a:gd name="connsiteX138" fmla="*/ 2859932 w 6877292"/>
                <a:gd name="connsiteY138" fmla="*/ 4227056 h 4319011"/>
                <a:gd name="connsiteX139" fmla="*/ 2918298 w 6877292"/>
                <a:gd name="connsiteY139" fmla="*/ 4275694 h 4319011"/>
                <a:gd name="connsiteX140" fmla="*/ 2947481 w 6877292"/>
                <a:gd name="connsiteY140" fmla="*/ 4285422 h 4319011"/>
                <a:gd name="connsiteX141" fmla="*/ 3015575 w 6877292"/>
                <a:gd name="connsiteY141" fmla="*/ 4314605 h 4319011"/>
                <a:gd name="connsiteX142" fmla="*/ 3287949 w 6877292"/>
                <a:gd name="connsiteY142" fmla="*/ 4217328 h 4319011"/>
                <a:gd name="connsiteX143" fmla="*/ 3307405 w 6877292"/>
                <a:gd name="connsiteY143" fmla="*/ 4188145 h 4319011"/>
                <a:gd name="connsiteX144" fmla="*/ 3356043 w 6877292"/>
                <a:gd name="connsiteY144" fmla="*/ 4120051 h 4319011"/>
                <a:gd name="connsiteX145" fmla="*/ 3394954 w 6877292"/>
                <a:gd name="connsiteY145" fmla="*/ 4061685 h 4319011"/>
                <a:gd name="connsiteX146" fmla="*/ 3414409 w 6877292"/>
                <a:gd name="connsiteY146" fmla="*/ 4032502 h 4319011"/>
                <a:gd name="connsiteX147" fmla="*/ 3433864 w 6877292"/>
                <a:gd name="connsiteY147" fmla="*/ 4003319 h 4319011"/>
                <a:gd name="connsiteX148" fmla="*/ 3463047 w 6877292"/>
                <a:gd name="connsiteY148" fmla="*/ 3944953 h 4319011"/>
                <a:gd name="connsiteX149" fmla="*/ 3531141 w 6877292"/>
                <a:gd name="connsiteY149" fmla="*/ 3867132 h 4319011"/>
                <a:gd name="connsiteX150" fmla="*/ 3560324 w 6877292"/>
                <a:gd name="connsiteY150" fmla="*/ 3828222 h 4319011"/>
                <a:gd name="connsiteX151" fmla="*/ 3599234 w 6877292"/>
                <a:gd name="connsiteY151" fmla="*/ 3808766 h 4319011"/>
                <a:gd name="connsiteX152" fmla="*/ 3657600 w 6877292"/>
                <a:gd name="connsiteY152" fmla="*/ 3769856 h 4319011"/>
                <a:gd name="connsiteX153" fmla="*/ 3715966 w 6877292"/>
                <a:gd name="connsiteY153" fmla="*/ 3730945 h 4319011"/>
                <a:gd name="connsiteX154" fmla="*/ 3745149 w 6877292"/>
                <a:gd name="connsiteY154" fmla="*/ 3711490 h 4319011"/>
                <a:gd name="connsiteX155" fmla="*/ 3793788 w 6877292"/>
                <a:gd name="connsiteY155" fmla="*/ 3692034 h 4319011"/>
                <a:gd name="connsiteX156" fmla="*/ 3832698 w 6877292"/>
                <a:gd name="connsiteY156" fmla="*/ 3672579 h 4319011"/>
                <a:gd name="connsiteX157" fmla="*/ 3871609 w 6877292"/>
                <a:gd name="connsiteY157" fmla="*/ 3662851 h 4319011"/>
                <a:gd name="connsiteX158" fmla="*/ 3929975 w 6877292"/>
                <a:gd name="connsiteY158" fmla="*/ 3672579 h 4319011"/>
                <a:gd name="connsiteX159" fmla="*/ 3988341 w 6877292"/>
                <a:gd name="connsiteY159" fmla="*/ 3711490 h 4319011"/>
                <a:gd name="connsiteX160" fmla="*/ 3998068 w 6877292"/>
                <a:gd name="connsiteY160" fmla="*/ 3740673 h 4319011"/>
                <a:gd name="connsiteX161" fmla="*/ 4017524 w 6877292"/>
                <a:gd name="connsiteY161" fmla="*/ 3760128 h 4319011"/>
                <a:gd name="connsiteX162" fmla="*/ 4046707 w 6877292"/>
                <a:gd name="connsiteY162" fmla="*/ 3799039 h 4319011"/>
                <a:gd name="connsiteX163" fmla="*/ 4085617 w 6877292"/>
                <a:gd name="connsiteY163" fmla="*/ 3857405 h 4319011"/>
                <a:gd name="connsiteX164" fmla="*/ 4095345 w 6877292"/>
                <a:gd name="connsiteY164" fmla="*/ 3886587 h 4319011"/>
                <a:gd name="connsiteX165" fmla="*/ 4124528 w 6877292"/>
                <a:gd name="connsiteY165" fmla="*/ 3915770 h 4319011"/>
                <a:gd name="connsiteX166" fmla="*/ 4134256 w 6877292"/>
                <a:gd name="connsiteY166" fmla="*/ 3974136 h 4319011"/>
                <a:gd name="connsiteX167" fmla="*/ 4173166 w 6877292"/>
                <a:gd name="connsiteY167" fmla="*/ 4022775 h 4319011"/>
                <a:gd name="connsiteX168" fmla="*/ 4221805 w 6877292"/>
                <a:gd name="connsiteY168" fmla="*/ 4100596 h 4319011"/>
                <a:gd name="connsiteX169" fmla="*/ 4250988 w 6877292"/>
                <a:gd name="connsiteY169" fmla="*/ 4110324 h 4319011"/>
                <a:gd name="connsiteX170" fmla="*/ 4289898 w 6877292"/>
                <a:gd name="connsiteY170" fmla="*/ 4139507 h 4319011"/>
                <a:gd name="connsiteX171" fmla="*/ 4357992 w 6877292"/>
                <a:gd name="connsiteY171" fmla="*/ 4158962 h 4319011"/>
                <a:gd name="connsiteX172" fmla="*/ 4533090 w 6877292"/>
                <a:gd name="connsiteY172" fmla="*/ 4149234 h 4319011"/>
                <a:gd name="connsiteX173" fmla="*/ 4572000 w 6877292"/>
                <a:gd name="connsiteY173" fmla="*/ 4129779 h 4319011"/>
                <a:gd name="connsiteX174" fmla="*/ 4620639 w 6877292"/>
                <a:gd name="connsiteY174" fmla="*/ 4110324 h 4319011"/>
                <a:gd name="connsiteX175" fmla="*/ 4679005 w 6877292"/>
                <a:gd name="connsiteY175" fmla="*/ 4061685 h 4319011"/>
                <a:gd name="connsiteX176" fmla="*/ 4708188 w 6877292"/>
                <a:gd name="connsiteY176" fmla="*/ 4051958 h 4319011"/>
                <a:gd name="connsiteX177" fmla="*/ 4727643 w 6877292"/>
                <a:gd name="connsiteY177" fmla="*/ 4032502 h 4319011"/>
                <a:gd name="connsiteX178" fmla="*/ 4776281 w 6877292"/>
                <a:gd name="connsiteY178" fmla="*/ 3925498 h 4319011"/>
                <a:gd name="connsiteX179" fmla="*/ 4786009 w 6877292"/>
                <a:gd name="connsiteY179" fmla="*/ 3876860 h 4319011"/>
                <a:gd name="connsiteX180" fmla="*/ 4795736 w 6877292"/>
                <a:gd name="connsiteY180" fmla="*/ 3847677 h 4319011"/>
                <a:gd name="connsiteX181" fmla="*/ 4805464 w 6877292"/>
                <a:gd name="connsiteY181" fmla="*/ 3808766 h 4319011"/>
                <a:gd name="connsiteX182" fmla="*/ 4844375 w 6877292"/>
                <a:gd name="connsiteY182" fmla="*/ 3711490 h 4319011"/>
                <a:gd name="connsiteX183" fmla="*/ 4863830 w 6877292"/>
                <a:gd name="connsiteY183" fmla="*/ 3653124 h 4319011"/>
                <a:gd name="connsiteX184" fmla="*/ 4873558 w 6877292"/>
                <a:gd name="connsiteY184" fmla="*/ 3623941 h 4319011"/>
                <a:gd name="connsiteX185" fmla="*/ 4893013 w 6877292"/>
                <a:gd name="connsiteY185" fmla="*/ 3546119 h 4319011"/>
                <a:gd name="connsiteX186" fmla="*/ 4931924 w 6877292"/>
                <a:gd name="connsiteY186" fmla="*/ 3468298 h 4319011"/>
                <a:gd name="connsiteX187" fmla="*/ 4980562 w 6877292"/>
                <a:gd name="connsiteY187" fmla="*/ 3409932 h 4319011"/>
                <a:gd name="connsiteX188" fmla="*/ 5009745 w 6877292"/>
                <a:gd name="connsiteY188" fmla="*/ 3400205 h 4319011"/>
                <a:gd name="connsiteX189" fmla="*/ 5048656 w 6877292"/>
                <a:gd name="connsiteY189" fmla="*/ 3380749 h 4319011"/>
                <a:gd name="connsiteX190" fmla="*/ 5097294 w 6877292"/>
                <a:gd name="connsiteY190" fmla="*/ 3371022 h 4319011"/>
                <a:gd name="connsiteX191" fmla="*/ 5155660 w 6877292"/>
                <a:gd name="connsiteY191" fmla="*/ 3351566 h 4319011"/>
                <a:gd name="connsiteX192" fmla="*/ 5321030 w 6877292"/>
                <a:gd name="connsiteY192" fmla="*/ 3371022 h 4319011"/>
                <a:gd name="connsiteX193" fmla="*/ 5437762 w 6877292"/>
                <a:gd name="connsiteY193" fmla="*/ 3409932 h 4319011"/>
                <a:gd name="connsiteX194" fmla="*/ 5476673 w 6877292"/>
                <a:gd name="connsiteY194" fmla="*/ 3429387 h 4319011"/>
                <a:gd name="connsiteX195" fmla="*/ 5564222 w 6877292"/>
                <a:gd name="connsiteY195" fmla="*/ 3448843 h 4319011"/>
                <a:gd name="connsiteX196" fmla="*/ 5612860 w 6877292"/>
                <a:gd name="connsiteY196" fmla="*/ 3478026 h 4319011"/>
                <a:gd name="connsiteX197" fmla="*/ 5690681 w 6877292"/>
                <a:gd name="connsiteY197" fmla="*/ 3497481 h 4319011"/>
                <a:gd name="connsiteX198" fmla="*/ 5768502 w 6877292"/>
                <a:gd name="connsiteY198" fmla="*/ 3526664 h 4319011"/>
                <a:gd name="connsiteX199" fmla="*/ 5846324 w 6877292"/>
                <a:gd name="connsiteY199" fmla="*/ 3546119 h 4319011"/>
                <a:gd name="connsiteX200" fmla="*/ 5933873 w 6877292"/>
                <a:gd name="connsiteY200" fmla="*/ 3575302 h 4319011"/>
                <a:gd name="connsiteX201" fmla="*/ 5963056 w 6877292"/>
                <a:gd name="connsiteY201" fmla="*/ 3594758 h 4319011"/>
                <a:gd name="connsiteX202" fmla="*/ 6011694 w 6877292"/>
                <a:gd name="connsiteY202" fmla="*/ 3604485 h 4319011"/>
                <a:gd name="connsiteX203" fmla="*/ 6517532 w 6877292"/>
                <a:gd name="connsiteY203" fmla="*/ 3585030 h 4319011"/>
                <a:gd name="connsiteX204" fmla="*/ 6556443 w 6877292"/>
                <a:gd name="connsiteY204" fmla="*/ 3565575 h 4319011"/>
                <a:gd name="connsiteX205" fmla="*/ 6634264 w 6877292"/>
                <a:gd name="connsiteY205" fmla="*/ 3546119 h 4319011"/>
                <a:gd name="connsiteX206" fmla="*/ 6692630 w 6877292"/>
                <a:gd name="connsiteY206" fmla="*/ 3507209 h 4319011"/>
                <a:gd name="connsiteX207" fmla="*/ 6721813 w 6877292"/>
                <a:gd name="connsiteY207" fmla="*/ 3478026 h 4319011"/>
                <a:gd name="connsiteX208" fmla="*/ 6760724 w 6877292"/>
                <a:gd name="connsiteY208" fmla="*/ 3409932 h 4319011"/>
                <a:gd name="connsiteX209" fmla="*/ 6789907 w 6877292"/>
                <a:gd name="connsiteY209" fmla="*/ 3380749 h 4319011"/>
                <a:gd name="connsiteX210" fmla="*/ 6819090 w 6877292"/>
                <a:gd name="connsiteY210" fmla="*/ 3312656 h 4319011"/>
                <a:gd name="connsiteX211" fmla="*/ 6838545 w 6877292"/>
                <a:gd name="connsiteY211" fmla="*/ 3293200 h 4319011"/>
                <a:gd name="connsiteX212" fmla="*/ 6848273 w 6877292"/>
                <a:gd name="connsiteY212" fmla="*/ 3244562 h 4319011"/>
                <a:gd name="connsiteX213" fmla="*/ 6858000 w 6877292"/>
                <a:gd name="connsiteY213" fmla="*/ 3205651 h 4319011"/>
                <a:gd name="connsiteX214" fmla="*/ 6819090 w 6877292"/>
                <a:gd name="connsiteY214" fmla="*/ 2894366 h 4319011"/>
                <a:gd name="connsiteX215" fmla="*/ 6809362 w 6877292"/>
                <a:gd name="connsiteY215" fmla="*/ 2845728 h 4319011"/>
                <a:gd name="connsiteX216" fmla="*/ 6770451 w 6877292"/>
                <a:gd name="connsiteY216" fmla="*/ 2797090 h 4319011"/>
                <a:gd name="connsiteX217" fmla="*/ 6731541 w 6877292"/>
                <a:gd name="connsiteY217" fmla="*/ 2748451 h 4319011"/>
                <a:gd name="connsiteX218" fmla="*/ 6702358 w 6877292"/>
                <a:gd name="connsiteY218" fmla="*/ 2738724 h 4319011"/>
                <a:gd name="connsiteX219" fmla="*/ 6663447 w 6877292"/>
                <a:gd name="connsiteY219" fmla="*/ 2709541 h 4319011"/>
                <a:gd name="connsiteX220" fmla="*/ 6605081 w 6877292"/>
                <a:gd name="connsiteY220" fmla="*/ 2680358 h 4319011"/>
                <a:gd name="connsiteX221" fmla="*/ 6566171 w 6877292"/>
                <a:gd name="connsiteY221" fmla="*/ 2641447 h 4319011"/>
                <a:gd name="connsiteX222" fmla="*/ 6488349 w 6877292"/>
                <a:gd name="connsiteY222" fmla="*/ 2602536 h 4319011"/>
                <a:gd name="connsiteX223" fmla="*/ 6449439 w 6877292"/>
                <a:gd name="connsiteY223" fmla="*/ 2573353 h 4319011"/>
                <a:gd name="connsiteX224" fmla="*/ 6391073 w 6877292"/>
                <a:gd name="connsiteY224" fmla="*/ 2534443 h 4319011"/>
                <a:gd name="connsiteX225" fmla="*/ 6322979 w 6877292"/>
                <a:gd name="connsiteY225" fmla="*/ 2456622 h 4319011"/>
                <a:gd name="connsiteX226" fmla="*/ 6303524 w 6877292"/>
                <a:gd name="connsiteY226" fmla="*/ 2378800 h 4319011"/>
                <a:gd name="connsiteX227" fmla="*/ 6284068 w 6877292"/>
                <a:gd name="connsiteY227" fmla="*/ 2300979 h 4319011"/>
                <a:gd name="connsiteX228" fmla="*/ 6303524 w 6877292"/>
                <a:gd name="connsiteY228" fmla="*/ 2038332 h 4319011"/>
                <a:gd name="connsiteX229" fmla="*/ 6313251 w 6877292"/>
                <a:gd name="connsiteY229" fmla="*/ 2009149 h 4319011"/>
                <a:gd name="connsiteX230" fmla="*/ 6322979 w 6877292"/>
                <a:gd name="connsiteY230" fmla="*/ 1960511 h 4319011"/>
                <a:gd name="connsiteX231" fmla="*/ 6352162 w 6877292"/>
                <a:gd name="connsiteY231" fmla="*/ 1872962 h 4319011"/>
                <a:gd name="connsiteX232" fmla="*/ 6410528 w 6877292"/>
                <a:gd name="connsiteY232" fmla="*/ 1804868 h 4319011"/>
                <a:gd name="connsiteX233" fmla="*/ 6468894 w 6877292"/>
                <a:gd name="connsiteY233" fmla="*/ 1717319 h 4319011"/>
                <a:gd name="connsiteX234" fmla="*/ 6478622 w 6877292"/>
                <a:gd name="connsiteY234" fmla="*/ 1688136 h 4319011"/>
                <a:gd name="connsiteX235" fmla="*/ 6527260 w 6877292"/>
                <a:gd name="connsiteY235" fmla="*/ 1629770 h 4319011"/>
                <a:gd name="connsiteX236" fmla="*/ 6566171 w 6877292"/>
                <a:gd name="connsiteY236" fmla="*/ 1571405 h 4319011"/>
                <a:gd name="connsiteX237" fmla="*/ 6595354 w 6877292"/>
                <a:gd name="connsiteY237" fmla="*/ 1522766 h 4319011"/>
                <a:gd name="connsiteX238" fmla="*/ 6624536 w 6877292"/>
                <a:gd name="connsiteY238" fmla="*/ 1474128 h 4319011"/>
                <a:gd name="connsiteX239" fmla="*/ 6653719 w 6877292"/>
                <a:gd name="connsiteY239" fmla="*/ 1435217 h 4319011"/>
                <a:gd name="connsiteX240" fmla="*/ 6721813 w 6877292"/>
                <a:gd name="connsiteY240" fmla="*/ 1337941 h 4319011"/>
                <a:gd name="connsiteX241" fmla="*/ 6760724 w 6877292"/>
                <a:gd name="connsiteY241" fmla="*/ 1279575 h 4319011"/>
                <a:gd name="connsiteX242" fmla="*/ 6770451 w 6877292"/>
                <a:gd name="connsiteY242" fmla="*/ 1250392 h 4319011"/>
                <a:gd name="connsiteX243" fmla="*/ 6809362 w 6877292"/>
                <a:gd name="connsiteY243" fmla="*/ 1153115 h 4319011"/>
                <a:gd name="connsiteX244" fmla="*/ 6848273 w 6877292"/>
                <a:gd name="connsiteY244" fmla="*/ 1046111 h 4319011"/>
                <a:gd name="connsiteX245" fmla="*/ 6819090 w 6877292"/>
                <a:gd name="connsiteY245" fmla="*/ 851558 h 4319011"/>
                <a:gd name="connsiteX246" fmla="*/ 6760724 w 6877292"/>
                <a:gd name="connsiteY246" fmla="*/ 802919 h 4319011"/>
                <a:gd name="connsiteX247" fmla="*/ 6741268 w 6877292"/>
                <a:gd name="connsiteY247" fmla="*/ 783464 h 4319011"/>
                <a:gd name="connsiteX248" fmla="*/ 6673175 w 6877292"/>
                <a:gd name="connsiteY248" fmla="*/ 734826 h 4319011"/>
                <a:gd name="connsiteX249" fmla="*/ 6605081 w 6877292"/>
                <a:gd name="connsiteY249" fmla="*/ 705643 h 4319011"/>
                <a:gd name="connsiteX250" fmla="*/ 6556443 w 6877292"/>
                <a:gd name="connsiteY250" fmla="*/ 686187 h 4319011"/>
                <a:gd name="connsiteX251" fmla="*/ 6498077 w 6877292"/>
                <a:gd name="connsiteY251" fmla="*/ 666732 h 4319011"/>
                <a:gd name="connsiteX252" fmla="*/ 6459166 w 6877292"/>
                <a:gd name="connsiteY252" fmla="*/ 647277 h 4319011"/>
                <a:gd name="connsiteX253" fmla="*/ 6225702 w 6877292"/>
                <a:gd name="connsiteY253" fmla="*/ 637549 h 4319011"/>
                <a:gd name="connsiteX254" fmla="*/ 6138154 w 6877292"/>
                <a:gd name="connsiteY254" fmla="*/ 608366 h 4319011"/>
                <a:gd name="connsiteX255" fmla="*/ 6099243 w 6877292"/>
                <a:gd name="connsiteY255" fmla="*/ 588911 h 4319011"/>
                <a:gd name="connsiteX256" fmla="*/ 6060332 w 6877292"/>
                <a:gd name="connsiteY256" fmla="*/ 579183 h 4319011"/>
                <a:gd name="connsiteX257" fmla="*/ 6021422 w 6877292"/>
                <a:gd name="connsiteY257" fmla="*/ 550000 h 4319011"/>
                <a:gd name="connsiteX258" fmla="*/ 5982511 w 6877292"/>
                <a:gd name="connsiteY258" fmla="*/ 491634 h 4319011"/>
                <a:gd name="connsiteX259" fmla="*/ 5953328 w 6877292"/>
                <a:gd name="connsiteY259" fmla="*/ 423541 h 4319011"/>
                <a:gd name="connsiteX260" fmla="*/ 5924145 w 6877292"/>
                <a:gd name="connsiteY260" fmla="*/ 335992 h 4319011"/>
                <a:gd name="connsiteX261" fmla="*/ 5914417 w 6877292"/>
                <a:gd name="connsiteY261" fmla="*/ 297081 h 4319011"/>
                <a:gd name="connsiteX262" fmla="*/ 5856051 w 6877292"/>
                <a:gd name="connsiteY262" fmla="*/ 219260 h 4319011"/>
                <a:gd name="connsiteX263" fmla="*/ 5817141 w 6877292"/>
                <a:gd name="connsiteY263" fmla="*/ 160894 h 4319011"/>
                <a:gd name="connsiteX264" fmla="*/ 5797685 w 6877292"/>
                <a:gd name="connsiteY264" fmla="*/ 131711 h 4319011"/>
                <a:gd name="connsiteX265" fmla="*/ 5768502 w 6877292"/>
                <a:gd name="connsiteY265" fmla="*/ 112256 h 4319011"/>
                <a:gd name="connsiteX266" fmla="*/ 5729592 w 6877292"/>
                <a:gd name="connsiteY266" fmla="*/ 83073 h 4319011"/>
                <a:gd name="connsiteX267" fmla="*/ 5690681 w 6877292"/>
                <a:gd name="connsiteY267" fmla="*/ 73345 h 4319011"/>
                <a:gd name="connsiteX268" fmla="*/ 5632315 w 6877292"/>
                <a:gd name="connsiteY268" fmla="*/ 53890 h 4319011"/>
                <a:gd name="connsiteX269" fmla="*/ 5583677 w 6877292"/>
                <a:gd name="connsiteY269" fmla="*/ 44162 h 4319011"/>
                <a:gd name="connsiteX270" fmla="*/ 5505856 w 6877292"/>
                <a:gd name="connsiteY270" fmla="*/ 14979 h 4319011"/>
                <a:gd name="connsiteX271" fmla="*/ 5476673 w 6877292"/>
                <a:gd name="connsiteY271" fmla="*/ 5251 h 4319011"/>
                <a:gd name="connsiteX272" fmla="*/ 5165388 w 6877292"/>
                <a:gd name="connsiteY272" fmla="*/ 24707 h 4319011"/>
                <a:gd name="connsiteX273" fmla="*/ 5136205 w 6877292"/>
                <a:gd name="connsiteY273" fmla="*/ 44162 h 4319011"/>
                <a:gd name="connsiteX274" fmla="*/ 5038928 w 6877292"/>
                <a:gd name="connsiteY274" fmla="*/ 73345 h 4319011"/>
                <a:gd name="connsiteX275" fmla="*/ 4941651 w 6877292"/>
                <a:gd name="connsiteY275" fmla="*/ 131711 h 4319011"/>
                <a:gd name="connsiteX276" fmla="*/ 4922196 w 6877292"/>
                <a:gd name="connsiteY276" fmla="*/ 160894 h 4319011"/>
                <a:gd name="connsiteX277" fmla="*/ 4893013 w 6877292"/>
                <a:gd name="connsiteY277" fmla="*/ 199805 h 4319011"/>
                <a:gd name="connsiteX278" fmla="*/ 4873558 w 6877292"/>
                <a:gd name="connsiteY278" fmla="*/ 228987 h 4319011"/>
                <a:gd name="connsiteX279" fmla="*/ 4854102 w 6877292"/>
                <a:gd name="connsiteY279" fmla="*/ 248443 h 4319011"/>
                <a:gd name="connsiteX280" fmla="*/ 4834647 w 6877292"/>
                <a:gd name="connsiteY280" fmla="*/ 287353 h 4319011"/>
                <a:gd name="connsiteX281" fmla="*/ 4824919 w 6877292"/>
                <a:gd name="connsiteY281" fmla="*/ 316536 h 4319011"/>
                <a:gd name="connsiteX282" fmla="*/ 4805464 w 6877292"/>
                <a:gd name="connsiteY282" fmla="*/ 335992 h 4319011"/>
                <a:gd name="connsiteX283" fmla="*/ 4786009 w 6877292"/>
                <a:gd name="connsiteY283" fmla="*/ 374902 h 4319011"/>
                <a:gd name="connsiteX284" fmla="*/ 4756826 w 6877292"/>
                <a:gd name="connsiteY284" fmla="*/ 413813 h 4319011"/>
                <a:gd name="connsiteX285" fmla="*/ 4708188 w 6877292"/>
                <a:gd name="connsiteY285" fmla="*/ 491634 h 4319011"/>
                <a:gd name="connsiteX286" fmla="*/ 4659549 w 6877292"/>
                <a:gd name="connsiteY286" fmla="*/ 579183 h 4319011"/>
                <a:gd name="connsiteX287" fmla="*/ 4640094 w 6877292"/>
                <a:gd name="connsiteY287" fmla="*/ 598639 h 4319011"/>
                <a:gd name="connsiteX288" fmla="*/ 4620639 w 6877292"/>
                <a:gd name="connsiteY288" fmla="*/ 637549 h 4319011"/>
                <a:gd name="connsiteX289" fmla="*/ 4591456 w 6877292"/>
                <a:gd name="connsiteY289" fmla="*/ 666732 h 4319011"/>
                <a:gd name="connsiteX290" fmla="*/ 4513634 w 6877292"/>
                <a:gd name="connsiteY290" fmla="*/ 734826 h 4319011"/>
                <a:gd name="connsiteX291" fmla="*/ 4455268 w 6877292"/>
                <a:gd name="connsiteY291" fmla="*/ 744553 h 4319011"/>
                <a:gd name="connsiteX292" fmla="*/ 4367719 w 6877292"/>
                <a:gd name="connsiteY292" fmla="*/ 734826 h 4319011"/>
                <a:gd name="connsiteX293" fmla="*/ 4338536 w 6877292"/>
                <a:gd name="connsiteY293" fmla="*/ 715370 h 4319011"/>
                <a:gd name="connsiteX294" fmla="*/ 4289898 w 6877292"/>
                <a:gd name="connsiteY294" fmla="*/ 695915 h 4319011"/>
                <a:gd name="connsiteX295" fmla="*/ 4250988 w 6877292"/>
                <a:gd name="connsiteY295" fmla="*/ 676460 h 4319011"/>
                <a:gd name="connsiteX296" fmla="*/ 4173166 w 6877292"/>
                <a:gd name="connsiteY296" fmla="*/ 657005 h 4319011"/>
                <a:gd name="connsiteX297" fmla="*/ 4134256 w 6877292"/>
                <a:gd name="connsiteY297" fmla="*/ 637549 h 4319011"/>
                <a:gd name="connsiteX298" fmla="*/ 4105073 w 6877292"/>
                <a:gd name="connsiteY298" fmla="*/ 618094 h 4319011"/>
                <a:gd name="connsiteX299" fmla="*/ 4036979 w 6877292"/>
                <a:gd name="connsiteY299" fmla="*/ 598639 h 4319011"/>
                <a:gd name="connsiteX300" fmla="*/ 4017524 w 6877292"/>
                <a:gd name="connsiteY300" fmla="*/ 579183 h 4319011"/>
                <a:gd name="connsiteX301" fmla="*/ 3959158 w 6877292"/>
                <a:gd name="connsiteY301" fmla="*/ 569456 h 4319011"/>
                <a:gd name="connsiteX302" fmla="*/ 3929975 w 6877292"/>
                <a:gd name="connsiteY302" fmla="*/ 559728 h 4319011"/>
                <a:gd name="connsiteX303" fmla="*/ 3813243 w 6877292"/>
                <a:gd name="connsiteY303" fmla="*/ 569456 h 4319011"/>
                <a:gd name="connsiteX304" fmla="*/ 3754877 w 6877292"/>
                <a:gd name="connsiteY304" fmla="*/ 588911 h 4319011"/>
                <a:gd name="connsiteX305" fmla="*/ 3725694 w 6877292"/>
                <a:gd name="connsiteY305" fmla="*/ 598639 h 4319011"/>
                <a:gd name="connsiteX306" fmla="*/ 3677056 w 6877292"/>
                <a:gd name="connsiteY306" fmla="*/ 657005 h 4319011"/>
                <a:gd name="connsiteX307" fmla="*/ 3638145 w 6877292"/>
                <a:gd name="connsiteY307" fmla="*/ 822375 h 4319011"/>
                <a:gd name="connsiteX308" fmla="*/ 3677056 w 6877292"/>
                <a:gd name="connsiteY308" fmla="*/ 822375 h 43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6877292" h="4319011">
                  <a:moveTo>
                    <a:pt x="3677056" y="822375"/>
                  </a:moveTo>
                  <a:cubicBezTo>
                    <a:pt x="3678677" y="823996"/>
                    <a:pt x="3658127" y="832102"/>
                    <a:pt x="3647873" y="832102"/>
                  </a:cubicBezTo>
                  <a:cubicBezTo>
                    <a:pt x="3635249" y="832102"/>
                    <a:pt x="3499618" y="814787"/>
                    <a:pt x="3482502" y="812647"/>
                  </a:cubicBezTo>
                  <a:cubicBezTo>
                    <a:pt x="3466289" y="806162"/>
                    <a:pt x="3449821" y="800284"/>
                    <a:pt x="3433864" y="793192"/>
                  </a:cubicBezTo>
                  <a:cubicBezTo>
                    <a:pt x="3361742" y="761137"/>
                    <a:pt x="3425711" y="783987"/>
                    <a:pt x="3365771" y="764009"/>
                  </a:cubicBezTo>
                  <a:cubicBezTo>
                    <a:pt x="3346316" y="744554"/>
                    <a:pt x="3323913" y="727654"/>
                    <a:pt x="3307405" y="705643"/>
                  </a:cubicBezTo>
                  <a:cubicBezTo>
                    <a:pt x="3297677" y="692673"/>
                    <a:pt x="3289068" y="678783"/>
                    <a:pt x="3278222" y="666732"/>
                  </a:cubicBezTo>
                  <a:cubicBezTo>
                    <a:pt x="3259816" y="646281"/>
                    <a:pt x="3239311" y="627821"/>
                    <a:pt x="3219856" y="608366"/>
                  </a:cubicBezTo>
                  <a:lnTo>
                    <a:pt x="3200400" y="588911"/>
                  </a:lnTo>
                  <a:cubicBezTo>
                    <a:pt x="3197158" y="579183"/>
                    <a:pt x="3195949" y="568521"/>
                    <a:pt x="3190673" y="559728"/>
                  </a:cubicBezTo>
                  <a:cubicBezTo>
                    <a:pt x="3185954" y="551864"/>
                    <a:pt x="3178379" y="546002"/>
                    <a:pt x="3171217" y="540273"/>
                  </a:cubicBezTo>
                  <a:cubicBezTo>
                    <a:pt x="3144275" y="518720"/>
                    <a:pt x="3143677" y="521365"/>
                    <a:pt x="3112851" y="511090"/>
                  </a:cubicBezTo>
                  <a:cubicBezTo>
                    <a:pt x="3094754" y="492992"/>
                    <a:pt x="3088758" y="484451"/>
                    <a:pt x="3064213" y="472179"/>
                  </a:cubicBezTo>
                  <a:cubicBezTo>
                    <a:pt x="3055042" y="467593"/>
                    <a:pt x="3044365" y="466694"/>
                    <a:pt x="3035030" y="462451"/>
                  </a:cubicBezTo>
                  <a:cubicBezTo>
                    <a:pt x="3008627" y="450450"/>
                    <a:pt x="2957209" y="423541"/>
                    <a:pt x="2957209" y="423541"/>
                  </a:cubicBezTo>
                  <a:cubicBezTo>
                    <a:pt x="2854906" y="449115"/>
                    <a:pt x="2898931" y="442648"/>
                    <a:pt x="2704290" y="413813"/>
                  </a:cubicBezTo>
                  <a:cubicBezTo>
                    <a:pt x="2665501" y="408067"/>
                    <a:pt x="2656317" y="391959"/>
                    <a:pt x="2626468" y="374902"/>
                  </a:cubicBezTo>
                  <a:cubicBezTo>
                    <a:pt x="2613878" y="367707"/>
                    <a:pt x="2599624" y="363491"/>
                    <a:pt x="2587558" y="355447"/>
                  </a:cubicBezTo>
                  <a:cubicBezTo>
                    <a:pt x="2579927" y="350360"/>
                    <a:pt x="2575439" y="341495"/>
                    <a:pt x="2568102" y="335992"/>
                  </a:cubicBezTo>
                  <a:cubicBezTo>
                    <a:pt x="2549396" y="321963"/>
                    <a:pt x="2529191" y="310051"/>
                    <a:pt x="2509736" y="297081"/>
                  </a:cubicBezTo>
                  <a:lnTo>
                    <a:pt x="2451371" y="258170"/>
                  </a:lnTo>
                  <a:lnTo>
                    <a:pt x="2422188" y="238715"/>
                  </a:lnTo>
                  <a:cubicBezTo>
                    <a:pt x="2412460" y="232230"/>
                    <a:pt x="2403462" y="224488"/>
                    <a:pt x="2393005" y="219260"/>
                  </a:cubicBezTo>
                  <a:cubicBezTo>
                    <a:pt x="2380035" y="212775"/>
                    <a:pt x="2367423" y="205517"/>
                    <a:pt x="2354094" y="199805"/>
                  </a:cubicBezTo>
                  <a:cubicBezTo>
                    <a:pt x="2344669" y="195766"/>
                    <a:pt x="2334082" y="194663"/>
                    <a:pt x="2324911" y="190077"/>
                  </a:cubicBezTo>
                  <a:cubicBezTo>
                    <a:pt x="2249481" y="152362"/>
                    <a:pt x="2339898" y="185346"/>
                    <a:pt x="2266545" y="160894"/>
                  </a:cubicBezTo>
                  <a:cubicBezTo>
                    <a:pt x="2230877" y="164137"/>
                    <a:pt x="2195042" y="165889"/>
                    <a:pt x="2159541" y="170622"/>
                  </a:cubicBezTo>
                  <a:cubicBezTo>
                    <a:pt x="2146289" y="172389"/>
                    <a:pt x="2131967" y="173263"/>
                    <a:pt x="2120630" y="180349"/>
                  </a:cubicBezTo>
                  <a:cubicBezTo>
                    <a:pt x="2105075" y="190071"/>
                    <a:pt x="2081719" y="219260"/>
                    <a:pt x="2081719" y="219260"/>
                  </a:cubicBezTo>
                  <a:cubicBezTo>
                    <a:pt x="2046248" y="325679"/>
                    <a:pt x="2102817" y="164494"/>
                    <a:pt x="2052536" y="277626"/>
                  </a:cubicBezTo>
                  <a:cubicBezTo>
                    <a:pt x="2044207" y="296366"/>
                    <a:pt x="2042252" y="317649"/>
                    <a:pt x="2033081" y="335992"/>
                  </a:cubicBezTo>
                  <a:cubicBezTo>
                    <a:pt x="2026596" y="348962"/>
                    <a:pt x="2020820" y="362312"/>
                    <a:pt x="2013626" y="374902"/>
                  </a:cubicBezTo>
                  <a:cubicBezTo>
                    <a:pt x="2007826" y="385053"/>
                    <a:pt x="1999399" y="393628"/>
                    <a:pt x="1994171" y="404085"/>
                  </a:cubicBezTo>
                  <a:cubicBezTo>
                    <a:pt x="1989585" y="413256"/>
                    <a:pt x="1989719" y="424475"/>
                    <a:pt x="1984443" y="433268"/>
                  </a:cubicBezTo>
                  <a:cubicBezTo>
                    <a:pt x="1979724" y="441132"/>
                    <a:pt x="1970717" y="445562"/>
                    <a:pt x="1964988" y="452724"/>
                  </a:cubicBezTo>
                  <a:cubicBezTo>
                    <a:pt x="1940914" y="482817"/>
                    <a:pt x="1948818" y="492337"/>
                    <a:pt x="1906622" y="511090"/>
                  </a:cubicBezTo>
                  <a:cubicBezTo>
                    <a:pt x="1898469" y="514713"/>
                    <a:pt x="1802923" y="529994"/>
                    <a:pt x="1799617" y="530545"/>
                  </a:cubicBezTo>
                  <a:cubicBezTo>
                    <a:pt x="1734766" y="524060"/>
                    <a:pt x="1669735" y="519174"/>
                    <a:pt x="1605064" y="511090"/>
                  </a:cubicBezTo>
                  <a:cubicBezTo>
                    <a:pt x="1581547" y="508150"/>
                    <a:pt x="1524707" y="487547"/>
                    <a:pt x="1507788" y="481907"/>
                  </a:cubicBezTo>
                  <a:cubicBezTo>
                    <a:pt x="1465916" y="467950"/>
                    <a:pt x="1488560" y="474668"/>
                    <a:pt x="1439694" y="462451"/>
                  </a:cubicBezTo>
                  <a:cubicBezTo>
                    <a:pt x="1371600" y="468936"/>
                    <a:pt x="1303076" y="471883"/>
                    <a:pt x="1235413" y="481907"/>
                  </a:cubicBezTo>
                  <a:cubicBezTo>
                    <a:pt x="1215127" y="484912"/>
                    <a:pt x="1196942" y="496388"/>
                    <a:pt x="1177047" y="501362"/>
                  </a:cubicBezTo>
                  <a:lnTo>
                    <a:pt x="1138136" y="511090"/>
                  </a:lnTo>
                  <a:cubicBezTo>
                    <a:pt x="1119089" y="530137"/>
                    <a:pt x="1082913" y="559954"/>
                    <a:pt x="1070043" y="588911"/>
                  </a:cubicBezTo>
                  <a:cubicBezTo>
                    <a:pt x="1061714" y="607651"/>
                    <a:pt x="1057073" y="627822"/>
                    <a:pt x="1050588" y="647277"/>
                  </a:cubicBezTo>
                  <a:cubicBezTo>
                    <a:pt x="1047345" y="657005"/>
                    <a:pt x="1045446" y="667289"/>
                    <a:pt x="1040860" y="676460"/>
                  </a:cubicBezTo>
                  <a:cubicBezTo>
                    <a:pt x="1016819" y="724541"/>
                    <a:pt x="1025991" y="701613"/>
                    <a:pt x="1011677" y="744553"/>
                  </a:cubicBezTo>
                  <a:cubicBezTo>
                    <a:pt x="1008434" y="776979"/>
                    <a:pt x="1008340" y="809875"/>
                    <a:pt x="1001949" y="841830"/>
                  </a:cubicBezTo>
                  <a:cubicBezTo>
                    <a:pt x="998525" y="858952"/>
                    <a:pt x="988016" y="873903"/>
                    <a:pt x="982494" y="890468"/>
                  </a:cubicBezTo>
                  <a:cubicBezTo>
                    <a:pt x="978266" y="903151"/>
                    <a:pt x="977460" y="916861"/>
                    <a:pt x="972766" y="929379"/>
                  </a:cubicBezTo>
                  <a:cubicBezTo>
                    <a:pt x="967674" y="942957"/>
                    <a:pt x="960505" y="955699"/>
                    <a:pt x="953311" y="968290"/>
                  </a:cubicBezTo>
                  <a:cubicBezTo>
                    <a:pt x="941885" y="988285"/>
                    <a:pt x="931833" y="1002400"/>
                    <a:pt x="914400" y="1016928"/>
                  </a:cubicBezTo>
                  <a:cubicBezTo>
                    <a:pt x="901945" y="1027307"/>
                    <a:pt x="890965" y="1041275"/>
                    <a:pt x="875490" y="1046111"/>
                  </a:cubicBezTo>
                  <a:cubicBezTo>
                    <a:pt x="749406" y="1085512"/>
                    <a:pt x="344873" y="1075192"/>
                    <a:pt x="340468" y="1075294"/>
                  </a:cubicBezTo>
                  <a:cubicBezTo>
                    <a:pt x="330740" y="1078537"/>
                    <a:pt x="321144" y="1082205"/>
                    <a:pt x="311285" y="1085022"/>
                  </a:cubicBezTo>
                  <a:cubicBezTo>
                    <a:pt x="298430" y="1088695"/>
                    <a:pt x="284663" y="1089483"/>
                    <a:pt x="272375" y="1094749"/>
                  </a:cubicBezTo>
                  <a:cubicBezTo>
                    <a:pt x="261629" y="1099354"/>
                    <a:pt x="252920" y="1107720"/>
                    <a:pt x="243192" y="1114205"/>
                  </a:cubicBezTo>
                  <a:lnTo>
                    <a:pt x="204281" y="1172570"/>
                  </a:lnTo>
                  <a:lnTo>
                    <a:pt x="184826" y="1201753"/>
                  </a:lnTo>
                  <a:cubicBezTo>
                    <a:pt x="181583" y="1217966"/>
                    <a:pt x="180327" y="1234706"/>
                    <a:pt x="175098" y="1250392"/>
                  </a:cubicBezTo>
                  <a:cubicBezTo>
                    <a:pt x="170512" y="1264149"/>
                    <a:pt x="160735" y="1275724"/>
                    <a:pt x="155643" y="1289302"/>
                  </a:cubicBezTo>
                  <a:cubicBezTo>
                    <a:pt x="150949" y="1301820"/>
                    <a:pt x="149158" y="1315243"/>
                    <a:pt x="145915" y="1328213"/>
                  </a:cubicBezTo>
                  <a:cubicBezTo>
                    <a:pt x="149158" y="1347668"/>
                    <a:pt x="150224" y="1367614"/>
                    <a:pt x="155643" y="1386579"/>
                  </a:cubicBezTo>
                  <a:cubicBezTo>
                    <a:pt x="163254" y="1413217"/>
                    <a:pt x="175508" y="1438310"/>
                    <a:pt x="184826" y="1464400"/>
                  </a:cubicBezTo>
                  <a:cubicBezTo>
                    <a:pt x="207265" y="1527229"/>
                    <a:pt x="202069" y="1511704"/>
                    <a:pt x="214009" y="1571405"/>
                  </a:cubicBezTo>
                  <a:cubicBezTo>
                    <a:pt x="208575" y="1663775"/>
                    <a:pt x="233856" y="1708757"/>
                    <a:pt x="184826" y="1765958"/>
                  </a:cubicBezTo>
                  <a:cubicBezTo>
                    <a:pt x="172889" y="1779885"/>
                    <a:pt x="160841" y="1794207"/>
                    <a:pt x="145915" y="1804868"/>
                  </a:cubicBezTo>
                  <a:cubicBezTo>
                    <a:pt x="137571" y="1810828"/>
                    <a:pt x="126460" y="1811353"/>
                    <a:pt x="116732" y="1814596"/>
                  </a:cubicBezTo>
                  <a:cubicBezTo>
                    <a:pt x="107004" y="1824324"/>
                    <a:pt x="95995" y="1832920"/>
                    <a:pt x="87549" y="1843779"/>
                  </a:cubicBezTo>
                  <a:cubicBezTo>
                    <a:pt x="27232" y="1921331"/>
                    <a:pt x="62927" y="1875291"/>
                    <a:pt x="38911" y="1931328"/>
                  </a:cubicBezTo>
                  <a:cubicBezTo>
                    <a:pt x="33199" y="1944657"/>
                    <a:pt x="24842" y="1956775"/>
                    <a:pt x="19456" y="1970239"/>
                  </a:cubicBezTo>
                  <a:cubicBezTo>
                    <a:pt x="11840" y="1989280"/>
                    <a:pt x="0" y="2028605"/>
                    <a:pt x="0" y="2028605"/>
                  </a:cubicBezTo>
                  <a:cubicBezTo>
                    <a:pt x="3243" y="2077243"/>
                    <a:pt x="1714" y="2126436"/>
                    <a:pt x="9728" y="2174519"/>
                  </a:cubicBezTo>
                  <a:cubicBezTo>
                    <a:pt x="11650" y="2186051"/>
                    <a:pt x="25078" y="2192755"/>
                    <a:pt x="29183" y="2203702"/>
                  </a:cubicBezTo>
                  <a:cubicBezTo>
                    <a:pt x="34988" y="2219183"/>
                    <a:pt x="31517" y="2237552"/>
                    <a:pt x="38911" y="2252341"/>
                  </a:cubicBezTo>
                  <a:cubicBezTo>
                    <a:pt x="45063" y="2264646"/>
                    <a:pt x="59141" y="2271079"/>
                    <a:pt x="68094" y="2281524"/>
                  </a:cubicBezTo>
                  <a:cubicBezTo>
                    <a:pt x="78645" y="2293833"/>
                    <a:pt x="88684" y="2306686"/>
                    <a:pt x="97277" y="2320434"/>
                  </a:cubicBezTo>
                  <a:cubicBezTo>
                    <a:pt x="104963" y="2332731"/>
                    <a:pt x="109690" y="2346669"/>
                    <a:pt x="116732" y="2359345"/>
                  </a:cubicBezTo>
                  <a:cubicBezTo>
                    <a:pt x="136287" y="2394544"/>
                    <a:pt x="145100" y="2406761"/>
                    <a:pt x="165371" y="2437166"/>
                  </a:cubicBezTo>
                  <a:cubicBezTo>
                    <a:pt x="168613" y="2446894"/>
                    <a:pt x="169823" y="2457556"/>
                    <a:pt x="175098" y="2466349"/>
                  </a:cubicBezTo>
                  <a:cubicBezTo>
                    <a:pt x="179817" y="2474214"/>
                    <a:pt x="191148" y="2477289"/>
                    <a:pt x="194554" y="2485805"/>
                  </a:cubicBezTo>
                  <a:cubicBezTo>
                    <a:pt x="204485" y="2510631"/>
                    <a:pt x="214009" y="2563626"/>
                    <a:pt x="214009" y="2563626"/>
                  </a:cubicBezTo>
                  <a:cubicBezTo>
                    <a:pt x="195148" y="2676789"/>
                    <a:pt x="223020" y="2579290"/>
                    <a:pt x="175098" y="2651175"/>
                  </a:cubicBezTo>
                  <a:cubicBezTo>
                    <a:pt x="169410" y="2659707"/>
                    <a:pt x="169410" y="2670933"/>
                    <a:pt x="165371" y="2680358"/>
                  </a:cubicBezTo>
                  <a:cubicBezTo>
                    <a:pt x="159659" y="2693687"/>
                    <a:pt x="151627" y="2705939"/>
                    <a:pt x="145915" y="2719268"/>
                  </a:cubicBezTo>
                  <a:cubicBezTo>
                    <a:pt x="135922" y="2742584"/>
                    <a:pt x="133509" y="2762691"/>
                    <a:pt x="126460" y="2787362"/>
                  </a:cubicBezTo>
                  <a:cubicBezTo>
                    <a:pt x="123643" y="2797221"/>
                    <a:pt x="119975" y="2806817"/>
                    <a:pt x="116732" y="2816545"/>
                  </a:cubicBezTo>
                  <a:cubicBezTo>
                    <a:pt x="132544" y="2958845"/>
                    <a:pt x="115445" y="2860677"/>
                    <a:pt x="136188" y="2933277"/>
                  </a:cubicBezTo>
                  <a:cubicBezTo>
                    <a:pt x="139861" y="2946132"/>
                    <a:pt x="141221" y="2959669"/>
                    <a:pt x="145915" y="2972187"/>
                  </a:cubicBezTo>
                  <a:cubicBezTo>
                    <a:pt x="170322" y="3037273"/>
                    <a:pt x="159241" y="2986445"/>
                    <a:pt x="194554" y="3050009"/>
                  </a:cubicBezTo>
                  <a:cubicBezTo>
                    <a:pt x="203034" y="3065273"/>
                    <a:pt x="203532" y="3084678"/>
                    <a:pt x="214009" y="3098647"/>
                  </a:cubicBezTo>
                  <a:cubicBezTo>
                    <a:pt x="231447" y="3121898"/>
                    <a:pt x="267999" y="3133667"/>
                    <a:pt x="291830" y="3147285"/>
                  </a:cubicBezTo>
                  <a:cubicBezTo>
                    <a:pt x="327757" y="3167815"/>
                    <a:pt x="317157" y="3170158"/>
                    <a:pt x="359924" y="3186196"/>
                  </a:cubicBezTo>
                  <a:cubicBezTo>
                    <a:pt x="372442" y="3190890"/>
                    <a:pt x="385724" y="3193302"/>
                    <a:pt x="398834" y="3195924"/>
                  </a:cubicBezTo>
                  <a:cubicBezTo>
                    <a:pt x="505558" y="3217269"/>
                    <a:pt x="549925" y="3209515"/>
                    <a:pt x="690664" y="3215379"/>
                  </a:cubicBezTo>
                  <a:cubicBezTo>
                    <a:pt x="713073" y="3219114"/>
                    <a:pt x="754269" y="3222862"/>
                    <a:pt x="778213" y="3234834"/>
                  </a:cubicBezTo>
                  <a:cubicBezTo>
                    <a:pt x="853642" y="3272549"/>
                    <a:pt x="763227" y="3239568"/>
                    <a:pt x="836579" y="3264017"/>
                  </a:cubicBezTo>
                  <a:cubicBezTo>
                    <a:pt x="883757" y="3311195"/>
                    <a:pt x="865315" y="3287666"/>
                    <a:pt x="894945" y="3332111"/>
                  </a:cubicBezTo>
                  <a:cubicBezTo>
                    <a:pt x="898188" y="3345081"/>
                    <a:pt x="901773" y="3357971"/>
                    <a:pt x="904673" y="3371022"/>
                  </a:cubicBezTo>
                  <a:cubicBezTo>
                    <a:pt x="908260" y="3387162"/>
                    <a:pt x="910050" y="3403709"/>
                    <a:pt x="914400" y="3419660"/>
                  </a:cubicBezTo>
                  <a:cubicBezTo>
                    <a:pt x="919796" y="3439445"/>
                    <a:pt x="927371" y="3458571"/>
                    <a:pt x="933856" y="3478026"/>
                  </a:cubicBezTo>
                  <a:lnTo>
                    <a:pt x="953311" y="3536392"/>
                  </a:lnTo>
                  <a:lnTo>
                    <a:pt x="982494" y="3565575"/>
                  </a:lnTo>
                  <a:cubicBezTo>
                    <a:pt x="992192" y="3594667"/>
                    <a:pt x="994224" y="3611017"/>
                    <a:pt x="1021405" y="3633668"/>
                  </a:cubicBezTo>
                  <a:cubicBezTo>
                    <a:pt x="1029282" y="3640232"/>
                    <a:pt x="1041163" y="3639357"/>
                    <a:pt x="1050588" y="3643396"/>
                  </a:cubicBezTo>
                  <a:cubicBezTo>
                    <a:pt x="1063916" y="3649108"/>
                    <a:pt x="1076528" y="3656366"/>
                    <a:pt x="1089498" y="3662851"/>
                  </a:cubicBezTo>
                  <a:cubicBezTo>
                    <a:pt x="1177300" y="3637765"/>
                    <a:pt x="1135207" y="3650858"/>
                    <a:pt x="1215958" y="3623941"/>
                  </a:cubicBezTo>
                  <a:lnTo>
                    <a:pt x="1245141" y="3614213"/>
                  </a:lnTo>
                  <a:cubicBezTo>
                    <a:pt x="1309992" y="3617456"/>
                    <a:pt x="1374969" y="3618763"/>
                    <a:pt x="1439694" y="3623941"/>
                  </a:cubicBezTo>
                  <a:cubicBezTo>
                    <a:pt x="1490254" y="3627986"/>
                    <a:pt x="1489035" y="3637145"/>
                    <a:pt x="1536971" y="3653124"/>
                  </a:cubicBezTo>
                  <a:cubicBezTo>
                    <a:pt x="1549654" y="3657352"/>
                    <a:pt x="1562911" y="3659609"/>
                    <a:pt x="1575881" y="3662851"/>
                  </a:cubicBezTo>
                  <a:cubicBezTo>
                    <a:pt x="1588851" y="3669336"/>
                    <a:pt x="1601328" y="3676921"/>
                    <a:pt x="1614792" y="3682307"/>
                  </a:cubicBezTo>
                  <a:cubicBezTo>
                    <a:pt x="1633833" y="3689923"/>
                    <a:pt x="1673158" y="3701762"/>
                    <a:pt x="1673158" y="3701762"/>
                  </a:cubicBezTo>
                  <a:cubicBezTo>
                    <a:pt x="1676400" y="3711490"/>
                    <a:pt x="1677609" y="3722152"/>
                    <a:pt x="1682885" y="3730945"/>
                  </a:cubicBezTo>
                  <a:cubicBezTo>
                    <a:pt x="1687604" y="3738809"/>
                    <a:pt x="1696612" y="3743238"/>
                    <a:pt x="1702341" y="3750400"/>
                  </a:cubicBezTo>
                  <a:cubicBezTo>
                    <a:pt x="1709644" y="3759529"/>
                    <a:pt x="1715996" y="3769432"/>
                    <a:pt x="1721796" y="3779583"/>
                  </a:cubicBezTo>
                  <a:cubicBezTo>
                    <a:pt x="1728990" y="3792174"/>
                    <a:pt x="1733565" y="3806197"/>
                    <a:pt x="1741251" y="3818494"/>
                  </a:cubicBezTo>
                  <a:cubicBezTo>
                    <a:pt x="1788555" y="3894181"/>
                    <a:pt x="1751832" y="3829288"/>
                    <a:pt x="1789890" y="3876860"/>
                  </a:cubicBezTo>
                  <a:cubicBezTo>
                    <a:pt x="1831748" y="3929182"/>
                    <a:pt x="1783734" y="3883309"/>
                    <a:pt x="1838528" y="3944953"/>
                  </a:cubicBezTo>
                  <a:cubicBezTo>
                    <a:pt x="1857792" y="3966625"/>
                    <a:pt x="1897700" y="4007010"/>
                    <a:pt x="1926077" y="4022775"/>
                  </a:cubicBezTo>
                  <a:cubicBezTo>
                    <a:pt x="1941341" y="4031255"/>
                    <a:pt x="1959451" y="4033750"/>
                    <a:pt x="1974715" y="4042230"/>
                  </a:cubicBezTo>
                  <a:cubicBezTo>
                    <a:pt x="2064061" y="4091867"/>
                    <a:pt x="1959783" y="4057491"/>
                    <a:pt x="2062264" y="4081141"/>
                  </a:cubicBezTo>
                  <a:cubicBezTo>
                    <a:pt x="2088318" y="4087153"/>
                    <a:pt x="2140085" y="4100596"/>
                    <a:pt x="2140085" y="4100596"/>
                  </a:cubicBezTo>
                  <a:cubicBezTo>
                    <a:pt x="2178996" y="4094111"/>
                    <a:pt x="2218973" y="4092272"/>
                    <a:pt x="2256817" y="4081141"/>
                  </a:cubicBezTo>
                  <a:cubicBezTo>
                    <a:pt x="2274956" y="4075806"/>
                    <a:pt x="2288545" y="4060414"/>
                    <a:pt x="2305456" y="4051958"/>
                  </a:cubicBezTo>
                  <a:cubicBezTo>
                    <a:pt x="2314627" y="4047372"/>
                    <a:pt x="2324911" y="4045473"/>
                    <a:pt x="2334639" y="4042230"/>
                  </a:cubicBezTo>
                  <a:cubicBezTo>
                    <a:pt x="2344367" y="4032502"/>
                    <a:pt x="2355015" y="4023615"/>
                    <a:pt x="2363822" y="4013047"/>
                  </a:cubicBezTo>
                  <a:cubicBezTo>
                    <a:pt x="2386254" y="3986129"/>
                    <a:pt x="2380487" y="3975997"/>
                    <a:pt x="2412460" y="3954681"/>
                  </a:cubicBezTo>
                  <a:cubicBezTo>
                    <a:pt x="2420992" y="3948993"/>
                    <a:pt x="2432472" y="3949539"/>
                    <a:pt x="2441643" y="3944953"/>
                  </a:cubicBezTo>
                  <a:cubicBezTo>
                    <a:pt x="2452100" y="3939725"/>
                    <a:pt x="2461098" y="3931983"/>
                    <a:pt x="2470826" y="3925498"/>
                  </a:cubicBezTo>
                  <a:cubicBezTo>
                    <a:pt x="2493524" y="3928741"/>
                    <a:pt x="2516578" y="3930070"/>
                    <a:pt x="2538919" y="3935226"/>
                  </a:cubicBezTo>
                  <a:cubicBezTo>
                    <a:pt x="2558902" y="3939837"/>
                    <a:pt x="2577390" y="3949707"/>
                    <a:pt x="2597285" y="3954681"/>
                  </a:cubicBezTo>
                  <a:lnTo>
                    <a:pt x="2636196" y="3964409"/>
                  </a:lnTo>
                  <a:cubicBezTo>
                    <a:pt x="2649166" y="3974137"/>
                    <a:pt x="2661359" y="3984999"/>
                    <a:pt x="2675107" y="3993592"/>
                  </a:cubicBezTo>
                  <a:cubicBezTo>
                    <a:pt x="2687404" y="4001277"/>
                    <a:pt x="2705316" y="4001446"/>
                    <a:pt x="2714017" y="4013047"/>
                  </a:cubicBezTo>
                  <a:cubicBezTo>
                    <a:pt x="2726322" y="4029453"/>
                    <a:pt x="2722097" y="4054349"/>
                    <a:pt x="2733473" y="4071413"/>
                  </a:cubicBezTo>
                  <a:cubicBezTo>
                    <a:pt x="2748870" y="4094510"/>
                    <a:pt x="2764012" y="4118391"/>
                    <a:pt x="2782111" y="4139507"/>
                  </a:cubicBezTo>
                  <a:cubicBezTo>
                    <a:pt x="2791064" y="4149952"/>
                    <a:pt x="2801566" y="4158962"/>
                    <a:pt x="2811294" y="4168690"/>
                  </a:cubicBezTo>
                  <a:cubicBezTo>
                    <a:pt x="2827295" y="4216691"/>
                    <a:pt x="2811007" y="4186286"/>
                    <a:pt x="2859932" y="4227056"/>
                  </a:cubicBezTo>
                  <a:cubicBezTo>
                    <a:pt x="2892686" y="4254351"/>
                    <a:pt x="2868810" y="4247415"/>
                    <a:pt x="2918298" y="4275694"/>
                  </a:cubicBezTo>
                  <a:cubicBezTo>
                    <a:pt x="2927201" y="4280781"/>
                    <a:pt x="2938310" y="4280836"/>
                    <a:pt x="2947481" y="4285422"/>
                  </a:cubicBezTo>
                  <a:cubicBezTo>
                    <a:pt x="3014658" y="4319011"/>
                    <a:pt x="2934594" y="4294359"/>
                    <a:pt x="3015575" y="4314605"/>
                  </a:cubicBezTo>
                  <a:cubicBezTo>
                    <a:pt x="3088100" y="4300100"/>
                    <a:pt x="3232638" y="4300291"/>
                    <a:pt x="3287949" y="4217328"/>
                  </a:cubicBezTo>
                  <a:lnTo>
                    <a:pt x="3307405" y="4188145"/>
                  </a:lnTo>
                  <a:cubicBezTo>
                    <a:pt x="3331532" y="4115758"/>
                    <a:pt x="3294497" y="4212369"/>
                    <a:pt x="3356043" y="4120051"/>
                  </a:cubicBezTo>
                  <a:lnTo>
                    <a:pt x="3394954" y="4061685"/>
                  </a:lnTo>
                  <a:lnTo>
                    <a:pt x="3414409" y="4032502"/>
                  </a:lnTo>
                  <a:cubicBezTo>
                    <a:pt x="3420894" y="4022774"/>
                    <a:pt x="3430167" y="4014410"/>
                    <a:pt x="3433864" y="4003319"/>
                  </a:cubicBezTo>
                  <a:cubicBezTo>
                    <a:pt x="3445083" y="3969662"/>
                    <a:pt x="3440419" y="3975123"/>
                    <a:pt x="3463047" y="3944953"/>
                  </a:cubicBezTo>
                  <a:cubicBezTo>
                    <a:pt x="3552991" y="3825028"/>
                    <a:pt x="3459157" y="3951112"/>
                    <a:pt x="3531141" y="3867132"/>
                  </a:cubicBezTo>
                  <a:cubicBezTo>
                    <a:pt x="3541692" y="3854823"/>
                    <a:pt x="3548015" y="3838773"/>
                    <a:pt x="3560324" y="3828222"/>
                  </a:cubicBezTo>
                  <a:cubicBezTo>
                    <a:pt x="3571334" y="3818785"/>
                    <a:pt x="3587434" y="3817195"/>
                    <a:pt x="3599234" y="3808766"/>
                  </a:cubicBezTo>
                  <a:cubicBezTo>
                    <a:pt x="3662988" y="3763226"/>
                    <a:pt x="3595002" y="3790720"/>
                    <a:pt x="3657600" y="3769856"/>
                  </a:cubicBezTo>
                  <a:lnTo>
                    <a:pt x="3715966" y="3730945"/>
                  </a:lnTo>
                  <a:cubicBezTo>
                    <a:pt x="3725694" y="3724460"/>
                    <a:pt x="3734294" y="3715832"/>
                    <a:pt x="3745149" y="3711490"/>
                  </a:cubicBezTo>
                  <a:cubicBezTo>
                    <a:pt x="3761362" y="3705005"/>
                    <a:pt x="3777831" y="3699126"/>
                    <a:pt x="3793788" y="3692034"/>
                  </a:cubicBezTo>
                  <a:cubicBezTo>
                    <a:pt x="3807039" y="3686145"/>
                    <a:pt x="3819120" y="3677671"/>
                    <a:pt x="3832698" y="3672579"/>
                  </a:cubicBezTo>
                  <a:cubicBezTo>
                    <a:pt x="3845216" y="3667885"/>
                    <a:pt x="3858639" y="3666094"/>
                    <a:pt x="3871609" y="3662851"/>
                  </a:cubicBezTo>
                  <a:cubicBezTo>
                    <a:pt x="3891064" y="3666094"/>
                    <a:pt x="3911769" y="3664993"/>
                    <a:pt x="3929975" y="3672579"/>
                  </a:cubicBezTo>
                  <a:cubicBezTo>
                    <a:pt x="3951559" y="3681572"/>
                    <a:pt x="3988341" y="3711490"/>
                    <a:pt x="3988341" y="3711490"/>
                  </a:cubicBezTo>
                  <a:cubicBezTo>
                    <a:pt x="3991583" y="3721218"/>
                    <a:pt x="3992792" y="3731880"/>
                    <a:pt x="3998068" y="3740673"/>
                  </a:cubicBezTo>
                  <a:cubicBezTo>
                    <a:pt x="4002787" y="3748537"/>
                    <a:pt x="4011653" y="3753082"/>
                    <a:pt x="4017524" y="3760128"/>
                  </a:cubicBezTo>
                  <a:cubicBezTo>
                    <a:pt x="4027903" y="3772583"/>
                    <a:pt x="4037410" y="3785757"/>
                    <a:pt x="4046707" y="3799039"/>
                  </a:cubicBezTo>
                  <a:cubicBezTo>
                    <a:pt x="4060116" y="3818195"/>
                    <a:pt x="4078222" y="3835223"/>
                    <a:pt x="4085617" y="3857405"/>
                  </a:cubicBezTo>
                  <a:cubicBezTo>
                    <a:pt x="4088860" y="3867132"/>
                    <a:pt x="4089657" y="3878056"/>
                    <a:pt x="4095345" y="3886587"/>
                  </a:cubicBezTo>
                  <a:cubicBezTo>
                    <a:pt x="4102976" y="3898033"/>
                    <a:pt x="4114800" y="3906042"/>
                    <a:pt x="4124528" y="3915770"/>
                  </a:cubicBezTo>
                  <a:cubicBezTo>
                    <a:pt x="4127771" y="3935225"/>
                    <a:pt x="4128019" y="3955424"/>
                    <a:pt x="4134256" y="3974136"/>
                  </a:cubicBezTo>
                  <a:cubicBezTo>
                    <a:pt x="4140391" y="3992542"/>
                    <a:pt x="4159884" y="4009492"/>
                    <a:pt x="4173166" y="4022775"/>
                  </a:cubicBezTo>
                  <a:cubicBezTo>
                    <a:pt x="4185357" y="4059346"/>
                    <a:pt x="4184796" y="4068875"/>
                    <a:pt x="4221805" y="4100596"/>
                  </a:cubicBezTo>
                  <a:cubicBezTo>
                    <a:pt x="4229590" y="4107269"/>
                    <a:pt x="4241260" y="4107081"/>
                    <a:pt x="4250988" y="4110324"/>
                  </a:cubicBezTo>
                  <a:cubicBezTo>
                    <a:pt x="4263958" y="4120052"/>
                    <a:pt x="4275821" y="4131463"/>
                    <a:pt x="4289898" y="4139507"/>
                  </a:cubicBezTo>
                  <a:cubicBezTo>
                    <a:pt x="4300749" y="4145707"/>
                    <a:pt x="4349574" y="4156857"/>
                    <a:pt x="4357992" y="4158962"/>
                  </a:cubicBezTo>
                  <a:cubicBezTo>
                    <a:pt x="4416358" y="4155719"/>
                    <a:pt x="4475170" y="4157132"/>
                    <a:pt x="4533090" y="4149234"/>
                  </a:cubicBezTo>
                  <a:cubicBezTo>
                    <a:pt x="4547458" y="4147275"/>
                    <a:pt x="4558749" y="4135668"/>
                    <a:pt x="4572000" y="4129779"/>
                  </a:cubicBezTo>
                  <a:cubicBezTo>
                    <a:pt x="4587957" y="4122687"/>
                    <a:pt x="4604426" y="4116809"/>
                    <a:pt x="4620639" y="4110324"/>
                  </a:cubicBezTo>
                  <a:cubicBezTo>
                    <a:pt x="4642151" y="4088812"/>
                    <a:pt x="4651921" y="4075227"/>
                    <a:pt x="4679005" y="4061685"/>
                  </a:cubicBezTo>
                  <a:cubicBezTo>
                    <a:pt x="4688176" y="4057099"/>
                    <a:pt x="4698460" y="4055200"/>
                    <a:pt x="4708188" y="4051958"/>
                  </a:cubicBezTo>
                  <a:cubicBezTo>
                    <a:pt x="4714673" y="4045473"/>
                    <a:pt x="4722924" y="4040366"/>
                    <a:pt x="4727643" y="4032502"/>
                  </a:cubicBezTo>
                  <a:cubicBezTo>
                    <a:pt x="4742023" y="4008535"/>
                    <a:pt x="4767678" y="3959912"/>
                    <a:pt x="4776281" y="3925498"/>
                  </a:cubicBezTo>
                  <a:cubicBezTo>
                    <a:pt x="4780291" y="3909458"/>
                    <a:pt x="4781999" y="3892900"/>
                    <a:pt x="4786009" y="3876860"/>
                  </a:cubicBezTo>
                  <a:cubicBezTo>
                    <a:pt x="4788496" y="3866912"/>
                    <a:pt x="4792919" y="3857536"/>
                    <a:pt x="4795736" y="3847677"/>
                  </a:cubicBezTo>
                  <a:cubicBezTo>
                    <a:pt x="4799409" y="3834822"/>
                    <a:pt x="4800967" y="3821357"/>
                    <a:pt x="4805464" y="3808766"/>
                  </a:cubicBezTo>
                  <a:cubicBezTo>
                    <a:pt x="4817210" y="3775877"/>
                    <a:pt x="4833331" y="3744621"/>
                    <a:pt x="4844375" y="3711490"/>
                  </a:cubicBezTo>
                  <a:lnTo>
                    <a:pt x="4863830" y="3653124"/>
                  </a:lnTo>
                  <a:cubicBezTo>
                    <a:pt x="4867073" y="3643396"/>
                    <a:pt x="4871071" y="3633889"/>
                    <a:pt x="4873558" y="3623941"/>
                  </a:cubicBezTo>
                  <a:cubicBezTo>
                    <a:pt x="4880043" y="3598000"/>
                    <a:pt x="4881055" y="3570035"/>
                    <a:pt x="4893013" y="3546119"/>
                  </a:cubicBezTo>
                  <a:cubicBezTo>
                    <a:pt x="4905983" y="3520179"/>
                    <a:pt x="4915837" y="3492429"/>
                    <a:pt x="4931924" y="3468298"/>
                  </a:cubicBezTo>
                  <a:cubicBezTo>
                    <a:pt x="4946280" y="3446764"/>
                    <a:pt x="4958092" y="3424912"/>
                    <a:pt x="4980562" y="3409932"/>
                  </a:cubicBezTo>
                  <a:cubicBezTo>
                    <a:pt x="4989094" y="3404244"/>
                    <a:pt x="5000320" y="3404244"/>
                    <a:pt x="5009745" y="3400205"/>
                  </a:cubicBezTo>
                  <a:cubicBezTo>
                    <a:pt x="5023074" y="3394493"/>
                    <a:pt x="5034899" y="3385335"/>
                    <a:pt x="5048656" y="3380749"/>
                  </a:cubicBezTo>
                  <a:cubicBezTo>
                    <a:pt x="5064341" y="3375521"/>
                    <a:pt x="5081343" y="3375372"/>
                    <a:pt x="5097294" y="3371022"/>
                  </a:cubicBezTo>
                  <a:cubicBezTo>
                    <a:pt x="5117079" y="3365626"/>
                    <a:pt x="5155660" y="3351566"/>
                    <a:pt x="5155660" y="3351566"/>
                  </a:cubicBezTo>
                  <a:cubicBezTo>
                    <a:pt x="5210783" y="3358051"/>
                    <a:pt x="5266678" y="3359777"/>
                    <a:pt x="5321030" y="3371022"/>
                  </a:cubicBezTo>
                  <a:cubicBezTo>
                    <a:pt x="5361195" y="3379332"/>
                    <a:pt x="5401077" y="3391590"/>
                    <a:pt x="5437762" y="3409932"/>
                  </a:cubicBezTo>
                  <a:cubicBezTo>
                    <a:pt x="5450732" y="3416417"/>
                    <a:pt x="5462783" y="3425220"/>
                    <a:pt x="5476673" y="3429387"/>
                  </a:cubicBezTo>
                  <a:cubicBezTo>
                    <a:pt x="5514036" y="3440596"/>
                    <a:pt x="5532505" y="3432984"/>
                    <a:pt x="5564222" y="3448843"/>
                  </a:cubicBezTo>
                  <a:cubicBezTo>
                    <a:pt x="5581133" y="3457299"/>
                    <a:pt x="5595949" y="3469571"/>
                    <a:pt x="5612860" y="3478026"/>
                  </a:cubicBezTo>
                  <a:cubicBezTo>
                    <a:pt x="5638532" y="3490862"/>
                    <a:pt x="5662941" y="3489159"/>
                    <a:pt x="5690681" y="3497481"/>
                  </a:cubicBezTo>
                  <a:cubicBezTo>
                    <a:pt x="5735297" y="3510866"/>
                    <a:pt x="5730706" y="3517215"/>
                    <a:pt x="5768502" y="3526664"/>
                  </a:cubicBezTo>
                  <a:lnTo>
                    <a:pt x="5846324" y="3546119"/>
                  </a:lnTo>
                  <a:cubicBezTo>
                    <a:pt x="5912634" y="3590327"/>
                    <a:pt x="5829026" y="3540353"/>
                    <a:pt x="5933873" y="3575302"/>
                  </a:cubicBezTo>
                  <a:cubicBezTo>
                    <a:pt x="5944964" y="3578999"/>
                    <a:pt x="5952109" y="3590653"/>
                    <a:pt x="5963056" y="3594758"/>
                  </a:cubicBezTo>
                  <a:cubicBezTo>
                    <a:pt x="5978537" y="3600563"/>
                    <a:pt x="5995481" y="3601243"/>
                    <a:pt x="6011694" y="3604485"/>
                  </a:cubicBezTo>
                  <a:cubicBezTo>
                    <a:pt x="6180307" y="3598000"/>
                    <a:pt x="6349223" y="3597052"/>
                    <a:pt x="6517532" y="3585030"/>
                  </a:cubicBezTo>
                  <a:cubicBezTo>
                    <a:pt x="6531996" y="3583997"/>
                    <a:pt x="6543114" y="3571287"/>
                    <a:pt x="6556443" y="3565575"/>
                  </a:cubicBezTo>
                  <a:cubicBezTo>
                    <a:pt x="6582618" y="3554357"/>
                    <a:pt x="6605713" y="3551829"/>
                    <a:pt x="6634264" y="3546119"/>
                  </a:cubicBezTo>
                  <a:cubicBezTo>
                    <a:pt x="6676346" y="3482995"/>
                    <a:pt x="6624982" y="3545864"/>
                    <a:pt x="6692630" y="3507209"/>
                  </a:cubicBezTo>
                  <a:cubicBezTo>
                    <a:pt x="6704574" y="3500384"/>
                    <a:pt x="6712085" y="3487754"/>
                    <a:pt x="6721813" y="3478026"/>
                  </a:cubicBezTo>
                  <a:cubicBezTo>
                    <a:pt x="6734636" y="3439557"/>
                    <a:pt x="6728601" y="3447409"/>
                    <a:pt x="6760724" y="3409932"/>
                  </a:cubicBezTo>
                  <a:cubicBezTo>
                    <a:pt x="6769677" y="3399487"/>
                    <a:pt x="6781911" y="3391944"/>
                    <a:pt x="6789907" y="3380749"/>
                  </a:cubicBezTo>
                  <a:cubicBezTo>
                    <a:pt x="6861053" y="3281145"/>
                    <a:pt x="6771467" y="3392028"/>
                    <a:pt x="6819090" y="3312656"/>
                  </a:cubicBezTo>
                  <a:cubicBezTo>
                    <a:pt x="6823809" y="3304792"/>
                    <a:pt x="6832060" y="3299685"/>
                    <a:pt x="6838545" y="3293200"/>
                  </a:cubicBezTo>
                  <a:cubicBezTo>
                    <a:pt x="6841788" y="3276987"/>
                    <a:pt x="6844686" y="3260702"/>
                    <a:pt x="6848273" y="3244562"/>
                  </a:cubicBezTo>
                  <a:cubicBezTo>
                    <a:pt x="6851173" y="3231511"/>
                    <a:pt x="6858418" y="3219014"/>
                    <a:pt x="6858000" y="3205651"/>
                  </a:cubicBezTo>
                  <a:cubicBezTo>
                    <a:pt x="6849804" y="2943398"/>
                    <a:pt x="6877292" y="3010774"/>
                    <a:pt x="6819090" y="2894366"/>
                  </a:cubicBezTo>
                  <a:cubicBezTo>
                    <a:pt x="6815847" y="2878153"/>
                    <a:pt x="6815167" y="2861209"/>
                    <a:pt x="6809362" y="2845728"/>
                  </a:cubicBezTo>
                  <a:cubicBezTo>
                    <a:pt x="6798793" y="2817544"/>
                    <a:pt x="6787212" y="2818041"/>
                    <a:pt x="6770451" y="2797090"/>
                  </a:cubicBezTo>
                  <a:cubicBezTo>
                    <a:pt x="6758217" y="2781798"/>
                    <a:pt x="6749607" y="2759291"/>
                    <a:pt x="6731541" y="2748451"/>
                  </a:cubicBezTo>
                  <a:cubicBezTo>
                    <a:pt x="6722748" y="2743175"/>
                    <a:pt x="6712086" y="2741966"/>
                    <a:pt x="6702358" y="2738724"/>
                  </a:cubicBezTo>
                  <a:cubicBezTo>
                    <a:pt x="6689388" y="2728996"/>
                    <a:pt x="6677349" y="2717882"/>
                    <a:pt x="6663447" y="2709541"/>
                  </a:cubicBezTo>
                  <a:cubicBezTo>
                    <a:pt x="6644795" y="2698350"/>
                    <a:pt x="6622901" y="2692832"/>
                    <a:pt x="6605081" y="2680358"/>
                  </a:cubicBezTo>
                  <a:cubicBezTo>
                    <a:pt x="6590054" y="2669839"/>
                    <a:pt x="6580650" y="2652708"/>
                    <a:pt x="6566171" y="2641447"/>
                  </a:cubicBezTo>
                  <a:cubicBezTo>
                    <a:pt x="6531714" y="2614647"/>
                    <a:pt x="6523009" y="2614090"/>
                    <a:pt x="6488349" y="2602536"/>
                  </a:cubicBezTo>
                  <a:cubicBezTo>
                    <a:pt x="6475379" y="2592808"/>
                    <a:pt x="6462721" y="2582650"/>
                    <a:pt x="6449439" y="2573353"/>
                  </a:cubicBezTo>
                  <a:cubicBezTo>
                    <a:pt x="6430283" y="2559944"/>
                    <a:pt x="6407607" y="2550977"/>
                    <a:pt x="6391073" y="2534443"/>
                  </a:cubicBezTo>
                  <a:cubicBezTo>
                    <a:pt x="6334167" y="2477538"/>
                    <a:pt x="6355152" y="2504883"/>
                    <a:pt x="6322979" y="2456622"/>
                  </a:cubicBezTo>
                  <a:cubicBezTo>
                    <a:pt x="6299186" y="2337657"/>
                    <a:pt x="6325955" y="2461046"/>
                    <a:pt x="6303524" y="2378800"/>
                  </a:cubicBezTo>
                  <a:cubicBezTo>
                    <a:pt x="6296489" y="2353003"/>
                    <a:pt x="6284068" y="2300979"/>
                    <a:pt x="6284068" y="2300979"/>
                  </a:cubicBezTo>
                  <a:cubicBezTo>
                    <a:pt x="6290553" y="2213430"/>
                    <a:pt x="6294789" y="2125685"/>
                    <a:pt x="6303524" y="2038332"/>
                  </a:cubicBezTo>
                  <a:cubicBezTo>
                    <a:pt x="6304544" y="2028129"/>
                    <a:pt x="6310764" y="2019097"/>
                    <a:pt x="6313251" y="2009149"/>
                  </a:cubicBezTo>
                  <a:cubicBezTo>
                    <a:pt x="6317261" y="1993109"/>
                    <a:pt x="6319392" y="1976651"/>
                    <a:pt x="6322979" y="1960511"/>
                  </a:cubicBezTo>
                  <a:cubicBezTo>
                    <a:pt x="6328978" y="1933515"/>
                    <a:pt x="6338143" y="1896327"/>
                    <a:pt x="6352162" y="1872962"/>
                  </a:cubicBezTo>
                  <a:cubicBezTo>
                    <a:pt x="6368899" y="1845067"/>
                    <a:pt x="6388718" y="1826679"/>
                    <a:pt x="6410528" y="1804868"/>
                  </a:cubicBezTo>
                  <a:cubicBezTo>
                    <a:pt x="6432735" y="1738249"/>
                    <a:pt x="6402651" y="1816684"/>
                    <a:pt x="6468894" y="1717319"/>
                  </a:cubicBezTo>
                  <a:cubicBezTo>
                    <a:pt x="6474582" y="1708787"/>
                    <a:pt x="6472934" y="1696668"/>
                    <a:pt x="6478622" y="1688136"/>
                  </a:cubicBezTo>
                  <a:cubicBezTo>
                    <a:pt x="6492670" y="1667064"/>
                    <a:pt x="6512737" y="1650517"/>
                    <a:pt x="6527260" y="1629770"/>
                  </a:cubicBezTo>
                  <a:cubicBezTo>
                    <a:pt x="6582221" y="1551254"/>
                    <a:pt x="6516599" y="1620975"/>
                    <a:pt x="6566171" y="1571405"/>
                  </a:cubicBezTo>
                  <a:cubicBezTo>
                    <a:pt x="6586262" y="1511128"/>
                    <a:pt x="6561971" y="1569502"/>
                    <a:pt x="6595354" y="1522766"/>
                  </a:cubicBezTo>
                  <a:cubicBezTo>
                    <a:pt x="6606343" y="1507381"/>
                    <a:pt x="6614048" y="1489860"/>
                    <a:pt x="6624536" y="1474128"/>
                  </a:cubicBezTo>
                  <a:cubicBezTo>
                    <a:pt x="6633529" y="1460638"/>
                    <a:pt x="6644422" y="1448499"/>
                    <a:pt x="6653719" y="1435217"/>
                  </a:cubicBezTo>
                  <a:cubicBezTo>
                    <a:pt x="6737538" y="1315476"/>
                    <a:pt x="6653698" y="1428759"/>
                    <a:pt x="6721813" y="1337941"/>
                  </a:cubicBezTo>
                  <a:cubicBezTo>
                    <a:pt x="6744945" y="1268548"/>
                    <a:pt x="6712144" y="1352446"/>
                    <a:pt x="6760724" y="1279575"/>
                  </a:cubicBezTo>
                  <a:cubicBezTo>
                    <a:pt x="6766412" y="1271043"/>
                    <a:pt x="6766770" y="1259962"/>
                    <a:pt x="6770451" y="1250392"/>
                  </a:cubicBezTo>
                  <a:cubicBezTo>
                    <a:pt x="6782988" y="1217796"/>
                    <a:pt x="6798318" y="1186246"/>
                    <a:pt x="6809362" y="1153115"/>
                  </a:cubicBezTo>
                  <a:cubicBezTo>
                    <a:pt x="6834339" y="1078183"/>
                    <a:pt x="6821200" y="1113790"/>
                    <a:pt x="6848273" y="1046111"/>
                  </a:cubicBezTo>
                  <a:cubicBezTo>
                    <a:pt x="6846098" y="1015668"/>
                    <a:pt x="6848875" y="896234"/>
                    <a:pt x="6819090" y="851558"/>
                  </a:cubicBezTo>
                  <a:cubicBezTo>
                    <a:pt x="6783630" y="798370"/>
                    <a:pt x="6819964" y="842413"/>
                    <a:pt x="6760724" y="802919"/>
                  </a:cubicBezTo>
                  <a:cubicBezTo>
                    <a:pt x="6753093" y="797832"/>
                    <a:pt x="6748314" y="789335"/>
                    <a:pt x="6741268" y="783464"/>
                  </a:cubicBezTo>
                  <a:cubicBezTo>
                    <a:pt x="6729875" y="773970"/>
                    <a:pt x="6689261" y="744018"/>
                    <a:pt x="6673175" y="734826"/>
                  </a:cubicBezTo>
                  <a:cubicBezTo>
                    <a:pt x="6629685" y="709975"/>
                    <a:pt x="6644774" y="720528"/>
                    <a:pt x="6605081" y="705643"/>
                  </a:cubicBezTo>
                  <a:cubicBezTo>
                    <a:pt x="6588731" y="699512"/>
                    <a:pt x="6572853" y="692154"/>
                    <a:pt x="6556443" y="686187"/>
                  </a:cubicBezTo>
                  <a:cubicBezTo>
                    <a:pt x="6537170" y="679179"/>
                    <a:pt x="6516420" y="675903"/>
                    <a:pt x="6498077" y="666732"/>
                  </a:cubicBezTo>
                  <a:cubicBezTo>
                    <a:pt x="6485107" y="660247"/>
                    <a:pt x="6473585" y="648822"/>
                    <a:pt x="6459166" y="647277"/>
                  </a:cubicBezTo>
                  <a:cubicBezTo>
                    <a:pt x="6381720" y="638979"/>
                    <a:pt x="6303523" y="640792"/>
                    <a:pt x="6225702" y="637549"/>
                  </a:cubicBezTo>
                  <a:cubicBezTo>
                    <a:pt x="6127903" y="588650"/>
                    <a:pt x="6251294" y="646079"/>
                    <a:pt x="6138154" y="608366"/>
                  </a:cubicBezTo>
                  <a:cubicBezTo>
                    <a:pt x="6124397" y="603780"/>
                    <a:pt x="6112821" y="594003"/>
                    <a:pt x="6099243" y="588911"/>
                  </a:cubicBezTo>
                  <a:cubicBezTo>
                    <a:pt x="6086725" y="584217"/>
                    <a:pt x="6073302" y="582426"/>
                    <a:pt x="6060332" y="579183"/>
                  </a:cubicBezTo>
                  <a:cubicBezTo>
                    <a:pt x="6047362" y="569455"/>
                    <a:pt x="6032193" y="562117"/>
                    <a:pt x="6021422" y="550000"/>
                  </a:cubicBezTo>
                  <a:cubicBezTo>
                    <a:pt x="6005888" y="532524"/>
                    <a:pt x="5982511" y="491634"/>
                    <a:pt x="5982511" y="491634"/>
                  </a:cubicBezTo>
                  <a:cubicBezTo>
                    <a:pt x="5952661" y="372239"/>
                    <a:pt x="5995316" y="524312"/>
                    <a:pt x="5953328" y="423541"/>
                  </a:cubicBezTo>
                  <a:cubicBezTo>
                    <a:pt x="5941497" y="395146"/>
                    <a:pt x="5931606" y="365835"/>
                    <a:pt x="5924145" y="335992"/>
                  </a:cubicBezTo>
                  <a:cubicBezTo>
                    <a:pt x="5920902" y="323022"/>
                    <a:pt x="5921154" y="308629"/>
                    <a:pt x="5914417" y="297081"/>
                  </a:cubicBezTo>
                  <a:cubicBezTo>
                    <a:pt x="5898079" y="269073"/>
                    <a:pt x="5874037" y="246240"/>
                    <a:pt x="5856051" y="219260"/>
                  </a:cubicBezTo>
                  <a:lnTo>
                    <a:pt x="5817141" y="160894"/>
                  </a:lnTo>
                  <a:cubicBezTo>
                    <a:pt x="5810656" y="151166"/>
                    <a:pt x="5807413" y="138196"/>
                    <a:pt x="5797685" y="131711"/>
                  </a:cubicBezTo>
                  <a:cubicBezTo>
                    <a:pt x="5787957" y="125226"/>
                    <a:pt x="5778015" y="119051"/>
                    <a:pt x="5768502" y="112256"/>
                  </a:cubicBezTo>
                  <a:cubicBezTo>
                    <a:pt x="5755309" y="102833"/>
                    <a:pt x="5744093" y="90324"/>
                    <a:pt x="5729592" y="83073"/>
                  </a:cubicBezTo>
                  <a:cubicBezTo>
                    <a:pt x="5717634" y="77094"/>
                    <a:pt x="5703487" y="77187"/>
                    <a:pt x="5690681" y="73345"/>
                  </a:cubicBezTo>
                  <a:cubicBezTo>
                    <a:pt x="5671038" y="67452"/>
                    <a:pt x="5652100" y="59286"/>
                    <a:pt x="5632315" y="53890"/>
                  </a:cubicBezTo>
                  <a:cubicBezTo>
                    <a:pt x="5616364" y="49540"/>
                    <a:pt x="5599717" y="48172"/>
                    <a:pt x="5583677" y="44162"/>
                  </a:cubicBezTo>
                  <a:cubicBezTo>
                    <a:pt x="5561601" y="38643"/>
                    <a:pt x="5523703" y="21672"/>
                    <a:pt x="5505856" y="14979"/>
                  </a:cubicBezTo>
                  <a:cubicBezTo>
                    <a:pt x="5496255" y="11379"/>
                    <a:pt x="5486401" y="8494"/>
                    <a:pt x="5476673" y="5251"/>
                  </a:cubicBezTo>
                  <a:cubicBezTo>
                    <a:pt x="5372911" y="11736"/>
                    <a:pt x="5268680" y="12902"/>
                    <a:pt x="5165388" y="24707"/>
                  </a:cubicBezTo>
                  <a:cubicBezTo>
                    <a:pt x="5153772" y="26035"/>
                    <a:pt x="5147152" y="40057"/>
                    <a:pt x="5136205" y="44162"/>
                  </a:cubicBezTo>
                  <a:cubicBezTo>
                    <a:pt x="4980562" y="102528"/>
                    <a:pt x="5197841" y="0"/>
                    <a:pt x="5038928" y="73345"/>
                  </a:cubicBezTo>
                  <a:cubicBezTo>
                    <a:pt x="4997178" y="92615"/>
                    <a:pt x="4967614" y="99257"/>
                    <a:pt x="4941651" y="131711"/>
                  </a:cubicBezTo>
                  <a:cubicBezTo>
                    <a:pt x="4934348" y="140840"/>
                    <a:pt x="4928991" y="151380"/>
                    <a:pt x="4922196" y="160894"/>
                  </a:cubicBezTo>
                  <a:cubicBezTo>
                    <a:pt x="4912773" y="174087"/>
                    <a:pt x="4902437" y="186612"/>
                    <a:pt x="4893013" y="199805"/>
                  </a:cubicBezTo>
                  <a:cubicBezTo>
                    <a:pt x="4886218" y="209318"/>
                    <a:pt x="4880861" y="219858"/>
                    <a:pt x="4873558" y="228987"/>
                  </a:cubicBezTo>
                  <a:cubicBezTo>
                    <a:pt x="4867828" y="236149"/>
                    <a:pt x="4859190" y="240812"/>
                    <a:pt x="4854102" y="248443"/>
                  </a:cubicBezTo>
                  <a:cubicBezTo>
                    <a:pt x="4846058" y="260508"/>
                    <a:pt x="4840359" y="274025"/>
                    <a:pt x="4834647" y="287353"/>
                  </a:cubicBezTo>
                  <a:cubicBezTo>
                    <a:pt x="4830608" y="296778"/>
                    <a:pt x="4830195" y="307743"/>
                    <a:pt x="4824919" y="316536"/>
                  </a:cubicBezTo>
                  <a:cubicBezTo>
                    <a:pt x="4820200" y="324400"/>
                    <a:pt x="4810551" y="328361"/>
                    <a:pt x="4805464" y="335992"/>
                  </a:cubicBezTo>
                  <a:cubicBezTo>
                    <a:pt x="4797420" y="348058"/>
                    <a:pt x="4793694" y="362605"/>
                    <a:pt x="4786009" y="374902"/>
                  </a:cubicBezTo>
                  <a:cubicBezTo>
                    <a:pt x="4777416" y="388650"/>
                    <a:pt x="4766249" y="400620"/>
                    <a:pt x="4756826" y="413813"/>
                  </a:cubicBezTo>
                  <a:cubicBezTo>
                    <a:pt x="4741625" y="435094"/>
                    <a:pt x="4719545" y="471192"/>
                    <a:pt x="4708188" y="491634"/>
                  </a:cubicBezTo>
                  <a:cubicBezTo>
                    <a:pt x="4685058" y="533268"/>
                    <a:pt x="4689959" y="536609"/>
                    <a:pt x="4659549" y="579183"/>
                  </a:cubicBezTo>
                  <a:cubicBezTo>
                    <a:pt x="4654218" y="586646"/>
                    <a:pt x="4645181" y="591008"/>
                    <a:pt x="4640094" y="598639"/>
                  </a:cubicBezTo>
                  <a:cubicBezTo>
                    <a:pt x="4632050" y="610705"/>
                    <a:pt x="4629067" y="625749"/>
                    <a:pt x="4620639" y="637549"/>
                  </a:cubicBezTo>
                  <a:cubicBezTo>
                    <a:pt x="4612643" y="648744"/>
                    <a:pt x="4600263" y="656164"/>
                    <a:pt x="4591456" y="666732"/>
                  </a:cubicBezTo>
                  <a:cubicBezTo>
                    <a:pt x="4566091" y="697169"/>
                    <a:pt x="4567604" y="725832"/>
                    <a:pt x="4513634" y="734826"/>
                  </a:cubicBezTo>
                  <a:lnTo>
                    <a:pt x="4455268" y="744553"/>
                  </a:lnTo>
                  <a:cubicBezTo>
                    <a:pt x="4426085" y="741311"/>
                    <a:pt x="4396205" y="741947"/>
                    <a:pt x="4367719" y="734826"/>
                  </a:cubicBezTo>
                  <a:cubicBezTo>
                    <a:pt x="4356377" y="731990"/>
                    <a:pt x="4348993" y="720599"/>
                    <a:pt x="4338536" y="715370"/>
                  </a:cubicBezTo>
                  <a:cubicBezTo>
                    <a:pt x="4322918" y="707561"/>
                    <a:pt x="4305855" y="703007"/>
                    <a:pt x="4289898" y="695915"/>
                  </a:cubicBezTo>
                  <a:cubicBezTo>
                    <a:pt x="4276647" y="690026"/>
                    <a:pt x="4264745" y="681046"/>
                    <a:pt x="4250988" y="676460"/>
                  </a:cubicBezTo>
                  <a:cubicBezTo>
                    <a:pt x="4225621" y="668005"/>
                    <a:pt x="4173166" y="657005"/>
                    <a:pt x="4173166" y="657005"/>
                  </a:cubicBezTo>
                  <a:cubicBezTo>
                    <a:pt x="4160196" y="650520"/>
                    <a:pt x="4146846" y="644744"/>
                    <a:pt x="4134256" y="637549"/>
                  </a:cubicBezTo>
                  <a:cubicBezTo>
                    <a:pt x="4124105" y="631748"/>
                    <a:pt x="4115530" y="623322"/>
                    <a:pt x="4105073" y="618094"/>
                  </a:cubicBezTo>
                  <a:cubicBezTo>
                    <a:pt x="4091113" y="611114"/>
                    <a:pt x="4049452" y="601757"/>
                    <a:pt x="4036979" y="598639"/>
                  </a:cubicBezTo>
                  <a:cubicBezTo>
                    <a:pt x="4030494" y="592154"/>
                    <a:pt x="4026111" y="582403"/>
                    <a:pt x="4017524" y="579183"/>
                  </a:cubicBezTo>
                  <a:cubicBezTo>
                    <a:pt x="3999056" y="572258"/>
                    <a:pt x="3978412" y="573735"/>
                    <a:pt x="3959158" y="569456"/>
                  </a:cubicBezTo>
                  <a:cubicBezTo>
                    <a:pt x="3949148" y="567232"/>
                    <a:pt x="3939703" y="562971"/>
                    <a:pt x="3929975" y="559728"/>
                  </a:cubicBezTo>
                  <a:cubicBezTo>
                    <a:pt x="3891064" y="562971"/>
                    <a:pt x="3851757" y="563037"/>
                    <a:pt x="3813243" y="569456"/>
                  </a:cubicBezTo>
                  <a:cubicBezTo>
                    <a:pt x="3793014" y="572827"/>
                    <a:pt x="3774332" y="582426"/>
                    <a:pt x="3754877" y="588911"/>
                  </a:cubicBezTo>
                  <a:lnTo>
                    <a:pt x="3725694" y="598639"/>
                  </a:lnTo>
                  <a:cubicBezTo>
                    <a:pt x="3717128" y="607205"/>
                    <a:pt x="3679595" y="640922"/>
                    <a:pt x="3677056" y="657005"/>
                  </a:cubicBezTo>
                  <a:cubicBezTo>
                    <a:pt x="3655666" y="792473"/>
                    <a:pt x="3718816" y="802207"/>
                    <a:pt x="3638145" y="822375"/>
                  </a:cubicBezTo>
                  <a:cubicBezTo>
                    <a:pt x="3634999" y="823161"/>
                    <a:pt x="3675435" y="820754"/>
                    <a:pt x="3677056" y="822375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776850" y="5143512"/>
              <a:ext cx="192882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00" b="1" dirty="0" smtClean="0">
                  <a:solidFill>
                    <a:srgbClr val="C00000"/>
                  </a:solidFill>
                </a:rPr>
                <a:t>Área de Conhecimento</a:t>
              </a:r>
              <a:br>
                <a:rPr lang="pt-BR" sz="1900" b="1" dirty="0" smtClean="0">
                  <a:solidFill>
                    <a:srgbClr val="C00000"/>
                  </a:solidFill>
                </a:rPr>
              </a:br>
              <a:r>
                <a:rPr lang="pt-BR" sz="1900" b="1" dirty="0" smtClean="0">
                  <a:solidFill>
                    <a:srgbClr val="C00000"/>
                  </a:solidFill>
                </a:rPr>
                <a:t>Disciplinar</a:t>
              </a:r>
              <a:endParaRPr lang="pt-BR" sz="19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428596" y="5323660"/>
            <a:ext cx="1928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 smtClean="0">
                <a:solidFill>
                  <a:srgbClr val="C00000"/>
                </a:solidFill>
              </a:rPr>
              <a:t>Escola </a:t>
            </a:r>
            <a:br>
              <a:rPr lang="pt-BR" sz="1900" b="1" dirty="0" smtClean="0">
                <a:solidFill>
                  <a:srgbClr val="C00000"/>
                </a:solidFill>
              </a:rPr>
            </a:br>
            <a:r>
              <a:rPr lang="pt-BR" sz="1900" b="1" dirty="0" smtClean="0">
                <a:solidFill>
                  <a:srgbClr val="C00000"/>
                </a:solidFill>
              </a:rPr>
              <a:t>Pública</a:t>
            </a:r>
            <a:endParaRPr lang="pt-BR" sz="1900" b="1" dirty="0">
              <a:solidFill>
                <a:srgbClr val="C00000"/>
              </a:solidFill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2714612" y="1857364"/>
            <a:ext cx="3357586" cy="1588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2714612" y="5643578"/>
            <a:ext cx="3357586" cy="1588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rot="5400000">
            <a:off x="6617904" y="3811194"/>
            <a:ext cx="1908984" cy="1588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rot="5400000">
            <a:off x="473442" y="3811194"/>
            <a:ext cx="1908984" cy="1588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2805506" y="3000372"/>
            <a:ext cx="3409568" cy="1571636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flipV="1">
            <a:off x="2857488" y="2857496"/>
            <a:ext cx="3062002" cy="1857388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orma livre 60"/>
          <p:cNvSpPr/>
          <p:nvPr/>
        </p:nvSpPr>
        <p:spPr>
          <a:xfrm>
            <a:off x="3405520" y="1038337"/>
            <a:ext cx="1962893" cy="3460071"/>
          </a:xfrm>
          <a:custGeom>
            <a:avLst/>
            <a:gdLst>
              <a:gd name="connsiteX0" fmla="*/ 389732 w 1962893"/>
              <a:gd name="connsiteY0" fmla="*/ 2147315 h 3460071"/>
              <a:gd name="connsiteX1" fmla="*/ 360235 w 1962893"/>
              <a:gd name="connsiteY1" fmla="*/ 2166979 h 3460071"/>
              <a:gd name="connsiteX2" fmla="*/ 271745 w 1962893"/>
              <a:gd name="connsiteY2" fmla="*/ 2196476 h 3460071"/>
              <a:gd name="connsiteX3" fmla="*/ 242248 w 1962893"/>
              <a:gd name="connsiteY3" fmla="*/ 2206308 h 3460071"/>
              <a:gd name="connsiteX4" fmla="*/ 212751 w 1962893"/>
              <a:gd name="connsiteY4" fmla="*/ 2216140 h 3460071"/>
              <a:gd name="connsiteX5" fmla="*/ 193086 w 1962893"/>
              <a:gd name="connsiteY5" fmla="*/ 2245637 h 3460071"/>
              <a:gd name="connsiteX6" fmla="*/ 163590 w 1962893"/>
              <a:gd name="connsiteY6" fmla="*/ 2275134 h 3460071"/>
              <a:gd name="connsiteX7" fmla="*/ 153757 w 1962893"/>
              <a:gd name="connsiteY7" fmla="*/ 2304631 h 3460071"/>
              <a:gd name="connsiteX8" fmla="*/ 134093 w 1962893"/>
              <a:gd name="connsiteY8" fmla="*/ 2334128 h 3460071"/>
              <a:gd name="connsiteX9" fmla="*/ 104596 w 1962893"/>
              <a:gd name="connsiteY9" fmla="*/ 2393121 h 3460071"/>
              <a:gd name="connsiteX10" fmla="*/ 75099 w 1962893"/>
              <a:gd name="connsiteY10" fmla="*/ 2452115 h 3460071"/>
              <a:gd name="connsiteX11" fmla="*/ 55435 w 1962893"/>
              <a:gd name="connsiteY11" fmla="*/ 2491444 h 3460071"/>
              <a:gd name="connsiteX12" fmla="*/ 25938 w 1962893"/>
              <a:gd name="connsiteY12" fmla="*/ 2511108 h 3460071"/>
              <a:gd name="connsiteX13" fmla="*/ 6274 w 1962893"/>
              <a:gd name="connsiteY13" fmla="*/ 2570102 h 3460071"/>
              <a:gd name="connsiteX14" fmla="*/ 25938 w 1962893"/>
              <a:gd name="connsiteY14" fmla="*/ 2874902 h 3460071"/>
              <a:gd name="connsiteX15" fmla="*/ 45603 w 1962893"/>
              <a:gd name="connsiteY15" fmla="*/ 2943728 h 3460071"/>
              <a:gd name="connsiteX16" fmla="*/ 84932 w 1962893"/>
              <a:gd name="connsiteY16" fmla="*/ 3002721 h 3460071"/>
              <a:gd name="connsiteX17" fmla="*/ 134093 w 1962893"/>
              <a:gd name="connsiteY17" fmla="*/ 3051882 h 3460071"/>
              <a:gd name="connsiteX18" fmla="*/ 183254 w 1962893"/>
              <a:gd name="connsiteY18" fmla="*/ 3101044 h 3460071"/>
              <a:gd name="connsiteX19" fmla="*/ 202919 w 1962893"/>
              <a:gd name="connsiteY19" fmla="*/ 3130540 h 3460071"/>
              <a:gd name="connsiteX20" fmla="*/ 242248 w 1962893"/>
              <a:gd name="connsiteY20" fmla="*/ 3150205 h 3460071"/>
              <a:gd name="connsiteX21" fmla="*/ 271745 w 1962893"/>
              <a:gd name="connsiteY21" fmla="*/ 3179702 h 3460071"/>
              <a:gd name="connsiteX22" fmla="*/ 330738 w 1962893"/>
              <a:gd name="connsiteY22" fmla="*/ 3199366 h 3460071"/>
              <a:gd name="connsiteX23" fmla="*/ 370067 w 1962893"/>
              <a:gd name="connsiteY23" fmla="*/ 3228863 h 3460071"/>
              <a:gd name="connsiteX24" fmla="*/ 399564 w 1962893"/>
              <a:gd name="connsiteY24" fmla="*/ 3238695 h 3460071"/>
              <a:gd name="connsiteX25" fmla="*/ 429061 w 1962893"/>
              <a:gd name="connsiteY25" fmla="*/ 3258360 h 3460071"/>
              <a:gd name="connsiteX26" fmla="*/ 468390 w 1962893"/>
              <a:gd name="connsiteY26" fmla="*/ 3346850 h 3460071"/>
              <a:gd name="connsiteX27" fmla="*/ 478222 w 1962893"/>
              <a:gd name="connsiteY27" fmla="*/ 3376347 h 3460071"/>
              <a:gd name="connsiteX28" fmla="*/ 507719 w 1962893"/>
              <a:gd name="connsiteY28" fmla="*/ 3396011 h 3460071"/>
              <a:gd name="connsiteX29" fmla="*/ 625706 w 1962893"/>
              <a:gd name="connsiteY29" fmla="*/ 3425508 h 3460071"/>
              <a:gd name="connsiteX30" fmla="*/ 822351 w 1962893"/>
              <a:gd name="connsiteY30" fmla="*/ 3435340 h 3460071"/>
              <a:gd name="connsiteX31" fmla="*/ 1176312 w 1962893"/>
              <a:gd name="connsiteY31" fmla="*/ 3435340 h 3460071"/>
              <a:gd name="connsiteX32" fmla="*/ 1205809 w 1962893"/>
              <a:gd name="connsiteY32" fmla="*/ 3425508 h 3460071"/>
              <a:gd name="connsiteX33" fmla="*/ 1245138 w 1962893"/>
              <a:gd name="connsiteY33" fmla="*/ 3415676 h 3460071"/>
              <a:gd name="connsiteX34" fmla="*/ 1333628 w 1962893"/>
              <a:gd name="connsiteY34" fmla="*/ 3405844 h 3460071"/>
              <a:gd name="connsiteX35" fmla="*/ 1392622 w 1962893"/>
              <a:gd name="connsiteY35" fmla="*/ 3386179 h 3460071"/>
              <a:gd name="connsiteX36" fmla="*/ 1402454 w 1962893"/>
              <a:gd name="connsiteY36" fmla="*/ 3356682 h 3460071"/>
              <a:gd name="connsiteX37" fmla="*/ 1500777 w 1962893"/>
              <a:gd name="connsiteY37" fmla="*/ 3287857 h 3460071"/>
              <a:gd name="connsiteX38" fmla="*/ 1559770 w 1962893"/>
              <a:gd name="connsiteY38" fmla="*/ 3248528 h 3460071"/>
              <a:gd name="connsiteX39" fmla="*/ 1589267 w 1962893"/>
              <a:gd name="connsiteY39" fmla="*/ 3228863 h 3460071"/>
              <a:gd name="connsiteX40" fmla="*/ 1608932 w 1962893"/>
              <a:gd name="connsiteY40" fmla="*/ 3169869 h 3460071"/>
              <a:gd name="connsiteX41" fmla="*/ 1618764 w 1962893"/>
              <a:gd name="connsiteY41" fmla="*/ 3130540 h 3460071"/>
              <a:gd name="connsiteX42" fmla="*/ 1648261 w 1962893"/>
              <a:gd name="connsiteY42" fmla="*/ 3071547 h 3460071"/>
              <a:gd name="connsiteX43" fmla="*/ 1677757 w 1962893"/>
              <a:gd name="connsiteY43" fmla="*/ 2963392 h 3460071"/>
              <a:gd name="connsiteX44" fmla="*/ 1697422 w 1962893"/>
              <a:gd name="connsiteY44" fmla="*/ 2933895 h 3460071"/>
              <a:gd name="connsiteX45" fmla="*/ 1726919 w 1962893"/>
              <a:gd name="connsiteY45" fmla="*/ 2914231 h 3460071"/>
              <a:gd name="connsiteX46" fmla="*/ 1736751 w 1962893"/>
              <a:gd name="connsiteY46" fmla="*/ 2884734 h 3460071"/>
              <a:gd name="connsiteX47" fmla="*/ 1815409 w 1962893"/>
              <a:gd name="connsiteY47" fmla="*/ 2855237 h 3460071"/>
              <a:gd name="connsiteX48" fmla="*/ 1874403 w 1962893"/>
              <a:gd name="connsiteY48" fmla="*/ 2835573 h 3460071"/>
              <a:gd name="connsiteX49" fmla="*/ 1884235 w 1962893"/>
              <a:gd name="connsiteY49" fmla="*/ 2806076 h 3460071"/>
              <a:gd name="connsiteX50" fmla="*/ 1903899 w 1962893"/>
              <a:gd name="connsiteY50" fmla="*/ 2432450 h 3460071"/>
              <a:gd name="connsiteX51" fmla="*/ 1943228 w 1962893"/>
              <a:gd name="connsiteY51" fmla="*/ 2245637 h 3460071"/>
              <a:gd name="connsiteX52" fmla="*/ 1953061 w 1962893"/>
              <a:gd name="connsiteY52" fmla="*/ 2196476 h 3460071"/>
              <a:gd name="connsiteX53" fmla="*/ 1962893 w 1962893"/>
              <a:gd name="connsiteY53" fmla="*/ 2166979 h 3460071"/>
              <a:gd name="connsiteX54" fmla="*/ 1953061 w 1962893"/>
              <a:gd name="connsiteY54" fmla="*/ 2078489 h 3460071"/>
              <a:gd name="connsiteX55" fmla="*/ 1894067 w 1962893"/>
              <a:gd name="connsiteY55" fmla="*/ 2029328 h 3460071"/>
              <a:gd name="connsiteX56" fmla="*/ 1844906 w 1962893"/>
              <a:gd name="connsiteY56" fmla="*/ 1980166 h 3460071"/>
              <a:gd name="connsiteX57" fmla="*/ 1756415 w 1962893"/>
              <a:gd name="connsiteY57" fmla="*/ 1901508 h 3460071"/>
              <a:gd name="connsiteX58" fmla="*/ 1677757 w 1962893"/>
              <a:gd name="connsiteY58" fmla="*/ 1832682 h 3460071"/>
              <a:gd name="connsiteX59" fmla="*/ 1648261 w 1962893"/>
              <a:gd name="connsiteY59" fmla="*/ 1813018 h 3460071"/>
              <a:gd name="connsiteX60" fmla="*/ 1618764 w 1962893"/>
              <a:gd name="connsiteY60" fmla="*/ 1793353 h 3460071"/>
              <a:gd name="connsiteX61" fmla="*/ 1589267 w 1962893"/>
              <a:gd name="connsiteY61" fmla="*/ 1783521 h 3460071"/>
              <a:gd name="connsiteX62" fmla="*/ 1471280 w 1962893"/>
              <a:gd name="connsiteY62" fmla="*/ 1803186 h 3460071"/>
              <a:gd name="connsiteX63" fmla="*/ 1412286 w 1962893"/>
              <a:gd name="connsiteY63" fmla="*/ 1822850 h 3460071"/>
              <a:gd name="connsiteX64" fmla="*/ 1117319 w 1962893"/>
              <a:gd name="connsiteY64" fmla="*/ 1852347 h 3460071"/>
              <a:gd name="connsiteX65" fmla="*/ 1058325 w 1962893"/>
              <a:gd name="connsiteY65" fmla="*/ 1872011 h 3460071"/>
              <a:gd name="connsiteX66" fmla="*/ 1009164 w 1962893"/>
              <a:gd name="connsiteY66" fmla="*/ 1881844 h 3460071"/>
              <a:gd name="connsiteX67" fmla="*/ 950170 w 1962893"/>
              <a:gd name="connsiteY67" fmla="*/ 1921173 h 3460071"/>
              <a:gd name="connsiteX68" fmla="*/ 871512 w 1962893"/>
              <a:gd name="connsiteY68" fmla="*/ 2009663 h 3460071"/>
              <a:gd name="connsiteX69" fmla="*/ 812519 w 1962893"/>
              <a:gd name="connsiteY69" fmla="*/ 2048992 h 3460071"/>
              <a:gd name="connsiteX70" fmla="*/ 763357 w 1962893"/>
              <a:gd name="connsiteY70" fmla="*/ 2147315 h 3460071"/>
              <a:gd name="connsiteX71" fmla="*/ 743693 w 1962893"/>
              <a:gd name="connsiteY71" fmla="*/ 2176811 h 3460071"/>
              <a:gd name="connsiteX72" fmla="*/ 724028 w 1962893"/>
              <a:gd name="connsiteY72" fmla="*/ 2206308 h 3460071"/>
              <a:gd name="connsiteX73" fmla="*/ 704364 w 1962893"/>
              <a:gd name="connsiteY73" fmla="*/ 2275134 h 3460071"/>
              <a:gd name="connsiteX74" fmla="*/ 694532 w 1962893"/>
              <a:gd name="connsiteY74" fmla="*/ 2353792 h 3460071"/>
              <a:gd name="connsiteX75" fmla="*/ 635538 w 1962893"/>
              <a:gd name="connsiteY75" fmla="*/ 2442282 h 3460071"/>
              <a:gd name="connsiteX76" fmla="*/ 615874 w 1962893"/>
              <a:gd name="connsiteY76" fmla="*/ 2471779 h 3460071"/>
              <a:gd name="connsiteX77" fmla="*/ 586377 w 1962893"/>
              <a:gd name="connsiteY77" fmla="*/ 2560269 h 3460071"/>
              <a:gd name="connsiteX78" fmla="*/ 576545 w 1962893"/>
              <a:gd name="connsiteY78" fmla="*/ 2589766 h 3460071"/>
              <a:gd name="connsiteX79" fmla="*/ 586377 w 1962893"/>
              <a:gd name="connsiteY79" fmla="*/ 2776579 h 3460071"/>
              <a:gd name="connsiteX80" fmla="*/ 606041 w 1962893"/>
              <a:gd name="connsiteY80" fmla="*/ 2835573 h 3460071"/>
              <a:gd name="connsiteX81" fmla="*/ 655203 w 1962893"/>
              <a:gd name="connsiteY81" fmla="*/ 2924063 h 3460071"/>
              <a:gd name="connsiteX82" fmla="*/ 674867 w 1962893"/>
              <a:gd name="connsiteY82" fmla="*/ 2953560 h 3460071"/>
              <a:gd name="connsiteX83" fmla="*/ 704364 w 1962893"/>
              <a:gd name="connsiteY83" fmla="*/ 2983057 h 3460071"/>
              <a:gd name="connsiteX84" fmla="*/ 773190 w 1962893"/>
              <a:gd name="connsiteY84" fmla="*/ 3071547 h 3460071"/>
              <a:gd name="connsiteX85" fmla="*/ 802686 w 1962893"/>
              <a:gd name="connsiteY85" fmla="*/ 3081379 h 3460071"/>
              <a:gd name="connsiteX86" fmla="*/ 930506 w 1962893"/>
              <a:gd name="connsiteY86" fmla="*/ 3071547 h 3460071"/>
              <a:gd name="connsiteX87" fmla="*/ 1018996 w 1962893"/>
              <a:gd name="connsiteY87" fmla="*/ 3012553 h 3460071"/>
              <a:gd name="connsiteX88" fmla="*/ 1077990 w 1962893"/>
              <a:gd name="connsiteY88" fmla="*/ 2983057 h 3460071"/>
              <a:gd name="connsiteX89" fmla="*/ 1107486 w 1962893"/>
              <a:gd name="connsiteY89" fmla="*/ 2973224 h 3460071"/>
              <a:gd name="connsiteX90" fmla="*/ 1166480 w 1962893"/>
              <a:gd name="connsiteY90" fmla="*/ 2933895 h 3460071"/>
              <a:gd name="connsiteX91" fmla="*/ 1225474 w 1962893"/>
              <a:gd name="connsiteY91" fmla="*/ 2894566 h 3460071"/>
              <a:gd name="connsiteX92" fmla="*/ 1284467 w 1962893"/>
              <a:gd name="connsiteY92" fmla="*/ 2865069 h 3460071"/>
              <a:gd name="connsiteX93" fmla="*/ 1343461 w 1962893"/>
              <a:gd name="connsiteY93" fmla="*/ 2815908 h 3460071"/>
              <a:gd name="connsiteX94" fmla="*/ 1343461 w 1962893"/>
              <a:gd name="connsiteY94" fmla="*/ 2589766 h 3460071"/>
              <a:gd name="connsiteX95" fmla="*/ 1333628 w 1962893"/>
              <a:gd name="connsiteY95" fmla="*/ 2216140 h 3460071"/>
              <a:gd name="connsiteX96" fmla="*/ 1304132 w 1962893"/>
              <a:gd name="connsiteY96" fmla="*/ 2157147 h 3460071"/>
              <a:gd name="connsiteX97" fmla="*/ 1284467 w 1962893"/>
              <a:gd name="connsiteY97" fmla="*/ 2088321 h 3460071"/>
              <a:gd name="connsiteX98" fmla="*/ 1254970 w 1962893"/>
              <a:gd name="connsiteY98" fmla="*/ 1970334 h 3460071"/>
              <a:gd name="connsiteX99" fmla="*/ 1225474 w 1962893"/>
              <a:gd name="connsiteY99" fmla="*/ 1940837 h 3460071"/>
              <a:gd name="connsiteX100" fmla="*/ 1215641 w 1962893"/>
              <a:gd name="connsiteY100" fmla="*/ 1911340 h 3460071"/>
              <a:gd name="connsiteX101" fmla="*/ 1195977 w 1962893"/>
              <a:gd name="connsiteY101" fmla="*/ 1881844 h 3460071"/>
              <a:gd name="connsiteX102" fmla="*/ 1176312 w 1962893"/>
              <a:gd name="connsiteY102" fmla="*/ 1842515 h 3460071"/>
              <a:gd name="connsiteX103" fmla="*/ 1156648 w 1962893"/>
              <a:gd name="connsiteY103" fmla="*/ 1763857 h 3460071"/>
              <a:gd name="connsiteX104" fmla="*/ 1146815 w 1962893"/>
              <a:gd name="connsiteY104" fmla="*/ 1734360 h 3460071"/>
              <a:gd name="connsiteX105" fmla="*/ 1127151 w 1962893"/>
              <a:gd name="connsiteY105" fmla="*/ 1665534 h 3460071"/>
              <a:gd name="connsiteX106" fmla="*/ 1107486 w 1962893"/>
              <a:gd name="connsiteY106" fmla="*/ 1636037 h 3460071"/>
              <a:gd name="connsiteX107" fmla="*/ 1097654 w 1962893"/>
              <a:gd name="connsiteY107" fmla="*/ 1606540 h 3460071"/>
              <a:gd name="connsiteX108" fmla="*/ 1077990 w 1962893"/>
              <a:gd name="connsiteY108" fmla="*/ 1567211 h 3460071"/>
              <a:gd name="connsiteX109" fmla="*/ 1087822 w 1962893"/>
              <a:gd name="connsiteY109" fmla="*/ 741302 h 3460071"/>
              <a:gd name="connsiteX110" fmla="*/ 1068157 w 1962893"/>
              <a:gd name="connsiteY110" fmla="*/ 564321 h 3460071"/>
              <a:gd name="connsiteX111" fmla="*/ 1077990 w 1962893"/>
              <a:gd name="connsiteY111" fmla="*/ 505328 h 3460071"/>
              <a:gd name="connsiteX112" fmla="*/ 1097654 w 1962893"/>
              <a:gd name="connsiteY112" fmla="*/ 387340 h 3460071"/>
              <a:gd name="connsiteX113" fmla="*/ 1048493 w 1962893"/>
              <a:gd name="connsiteY113" fmla="*/ 62876 h 3460071"/>
              <a:gd name="connsiteX114" fmla="*/ 1018996 w 1962893"/>
              <a:gd name="connsiteY114" fmla="*/ 82540 h 3460071"/>
              <a:gd name="connsiteX115" fmla="*/ 999332 w 1962893"/>
              <a:gd name="connsiteY115" fmla="*/ 141534 h 3460071"/>
              <a:gd name="connsiteX116" fmla="*/ 960003 w 1962893"/>
              <a:gd name="connsiteY116" fmla="*/ 210360 h 3460071"/>
              <a:gd name="connsiteX117" fmla="*/ 920674 w 1962893"/>
              <a:gd name="connsiteY117" fmla="*/ 269353 h 3460071"/>
              <a:gd name="connsiteX118" fmla="*/ 910841 w 1962893"/>
              <a:gd name="connsiteY118" fmla="*/ 298850 h 3460071"/>
              <a:gd name="connsiteX119" fmla="*/ 871512 w 1962893"/>
              <a:gd name="connsiteY119" fmla="*/ 357844 h 3460071"/>
              <a:gd name="connsiteX120" fmla="*/ 842015 w 1962893"/>
              <a:gd name="connsiteY120" fmla="*/ 416837 h 3460071"/>
              <a:gd name="connsiteX121" fmla="*/ 832183 w 1962893"/>
              <a:gd name="connsiteY121" fmla="*/ 446334 h 3460071"/>
              <a:gd name="connsiteX122" fmla="*/ 822351 w 1962893"/>
              <a:gd name="connsiteY122" fmla="*/ 416837 h 3460071"/>
              <a:gd name="connsiteX123" fmla="*/ 842015 w 1962893"/>
              <a:gd name="connsiteY123" fmla="*/ 318515 h 3460071"/>
              <a:gd name="connsiteX124" fmla="*/ 851848 w 1962893"/>
              <a:gd name="connsiteY124" fmla="*/ 289018 h 3460071"/>
              <a:gd name="connsiteX125" fmla="*/ 940338 w 1962893"/>
              <a:gd name="connsiteY125" fmla="*/ 239857 h 3460071"/>
              <a:gd name="connsiteX126" fmla="*/ 969835 w 1962893"/>
              <a:gd name="connsiteY126" fmla="*/ 220192 h 3460071"/>
              <a:gd name="connsiteX127" fmla="*/ 1048493 w 1962893"/>
              <a:gd name="connsiteY127" fmla="*/ 200528 h 3460071"/>
              <a:gd name="connsiteX128" fmla="*/ 1068157 w 1962893"/>
              <a:gd name="connsiteY128" fmla="*/ 141534 h 3460071"/>
              <a:gd name="connsiteX129" fmla="*/ 1077990 w 1962893"/>
              <a:gd name="connsiteY129" fmla="*/ 112037 h 3460071"/>
              <a:gd name="connsiteX130" fmla="*/ 1107486 w 1962893"/>
              <a:gd name="connsiteY130" fmla="*/ 328347 h 3460071"/>
              <a:gd name="connsiteX131" fmla="*/ 1117319 w 1962893"/>
              <a:gd name="connsiteY131" fmla="*/ 357844 h 3460071"/>
              <a:gd name="connsiteX132" fmla="*/ 1127151 w 1962893"/>
              <a:gd name="connsiteY132" fmla="*/ 387340 h 3460071"/>
              <a:gd name="connsiteX133" fmla="*/ 1146815 w 1962893"/>
              <a:gd name="connsiteY133" fmla="*/ 416837 h 3460071"/>
              <a:gd name="connsiteX134" fmla="*/ 1117319 w 1962893"/>
              <a:gd name="connsiteY134" fmla="*/ 397173 h 3460071"/>
              <a:gd name="connsiteX135" fmla="*/ 1117319 w 1962893"/>
              <a:gd name="connsiteY135" fmla="*/ 102205 h 3460071"/>
              <a:gd name="connsiteX136" fmla="*/ 1156648 w 1962893"/>
              <a:gd name="connsiteY136" fmla="*/ 161198 h 3460071"/>
              <a:gd name="connsiteX137" fmla="*/ 1186145 w 1962893"/>
              <a:gd name="connsiteY137" fmla="*/ 220192 h 3460071"/>
              <a:gd name="connsiteX138" fmla="*/ 1195977 w 1962893"/>
              <a:gd name="connsiteY138" fmla="*/ 249689 h 3460071"/>
              <a:gd name="connsiteX139" fmla="*/ 1235306 w 1962893"/>
              <a:gd name="connsiteY139" fmla="*/ 308682 h 3460071"/>
              <a:gd name="connsiteX140" fmla="*/ 1254970 w 1962893"/>
              <a:gd name="connsiteY140" fmla="*/ 338179 h 3460071"/>
              <a:gd name="connsiteX141" fmla="*/ 1264803 w 1962893"/>
              <a:gd name="connsiteY141" fmla="*/ 367676 h 3460071"/>
              <a:gd name="connsiteX142" fmla="*/ 1313964 w 1962893"/>
              <a:gd name="connsiteY142" fmla="*/ 426669 h 3460071"/>
              <a:gd name="connsiteX143" fmla="*/ 1323796 w 1962893"/>
              <a:gd name="connsiteY143" fmla="*/ 475831 h 346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962893" h="3460071">
                <a:moveTo>
                  <a:pt x="389732" y="2147315"/>
                </a:moveTo>
                <a:cubicBezTo>
                  <a:pt x="379900" y="2153870"/>
                  <a:pt x="371033" y="2162180"/>
                  <a:pt x="360235" y="2166979"/>
                </a:cubicBezTo>
                <a:cubicBezTo>
                  <a:pt x="360233" y="2166980"/>
                  <a:pt x="286495" y="2191559"/>
                  <a:pt x="271745" y="2196476"/>
                </a:cubicBezTo>
                <a:lnTo>
                  <a:pt x="242248" y="2206308"/>
                </a:lnTo>
                <a:lnTo>
                  <a:pt x="212751" y="2216140"/>
                </a:lnTo>
                <a:cubicBezTo>
                  <a:pt x="206196" y="2225972"/>
                  <a:pt x="200651" y="2236559"/>
                  <a:pt x="193086" y="2245637"/>
                </a:cubicBezTo>
                <a:cubicBezTo>
                  <a:pt x="184184" y="2256319"/>
                  <a:pt x="171303" y="2263564"/>
                  <a:pt x="163590" y="2275134"/>
                </a:cubicBezTo>
                <a:cubicBezTo>
                  <a:pt x="157841" y="2283758"/>
                  <a:pt x="158392" y="2295361"/>
                  <a:pt x="153757" y="2304631"/>
                </a:cubicBezTo>
                <a:cubicBezTo>
                  <a:pt x="148472" y="2315200"/>
                  <a:pt x="139378" y="2323559"/>
                  <a:pt x="134093" y="2334128"/>
                </a:cubicBezTo>
                <a:cubicBezTo>
                  <a:pt x="93390" y="2415534"/>
                  <a:pt x="160948" y="2308594"/>
                  <a:pt x="104596" y="2393121"/>
                </a:cubicBezTo>
                <a:cubicBezTo>
                  <a:pt x="86569" y="2447203"/>
                  <a:pt x="105596" y="2398745"/>
                  <a:pt x="75099" y="2452115"/>
                </a:cubicBezTo>
                <a:cubicBezTo>
                  <a:pt x="67827" y="2464841"/>
                  <a:pt x="64818" y="2480184"/>
                  <a:pt x="55435" y="2491444"/>
                </a:cubicBezTo>
                <a:cubicBezTo>
                  <a:pt x="47870" y="2500522"/>
                  <a:pt x="35770" y="2504553"/>
                  <a:pt x="25938" y="2511108"/>
                </a:cubicBezTo>
                <a:cubicBezTo>
                  <a:pt x="19383" y="2530773"/>
                  <a:pt x="5477" y="2549389"/>
                  <a:pt x="6274" y="2570102"/>
                </a:cubicBezTo>
                <a:cubicBezTo>
                  <a:pt x="13597" y="2760498"/>
                  <a:pt x="0" y="2758179"/>
                  <a:pt x="25938" y="2874902"/>
                </a:cubicBezTo>
                <a:cubicBezTo>
                  <a:pt x="27825" y="2883392"/>
                  <a:pt x="39518" y="2932776"/>
                  <a:pt x="45603" y="2943728"/>
                </a:cubicBezTo>
                <a:cubicBezTo>
                  <a:pt x="57081" y="2964387"/>
                  <a:pt x="71822" y="2983057"/>
                  <a:pt x="84932" y="3002721"/>
                </a:cubicBezTo>
                <a:cubicBezTo>
                  <a:pt x="111152" y="3042051"/>
                  <a:pt x="94762" y="3025662"/>
                  <a:pt x="134093" y="3051882"/>
                </a:cubicBezTo>
                <a:cubicBezTo>
                  <a:pt x="186525" y="3130532"/>
                  <a:pt x="117712" y="3035503"/>
                  <a:pt x="183254" y="3101044"/>
                </a:cubicBezTo>
                <a:cubicBezTo>
                  <a:pt x="191610" y="3109400"/>
                  <a:pt x="193841" y="3122975"/>
                  <a:pt x="202919" y="3130540"/>
                </a:cubicBezTo>
                <a:cubicBezTo>
                  <a:pt x="214179" y="3139923"/>
                  <a:pt x="230321" y="3141686"/>
                  <a:pt x="242248" y="3150205"/>
                </a:cubicBezTo>
                <a:cubicBezTo>
                  <a:pt x="253563" y="3158287"/>
                  <a:pt x="259590" y="3172949"/>
                  <a:pt x="271745" y="3179702"/>
                </a:cubicBezTo>
                <a:cubicBezTo>
                  <a:pt x="289865" y="3189768"/>
                  <a:pt x="330738" y="3199366"/>
                  <a:pt x="330738" y="3199366"/>
                </a:cubicBezTo>
                <a:cubicBezTo>
                  <a:pt x="343848" y="3209198"/>
                  <a:pt x="355839" y="3220733"/>
                  <a:pt x="370067" y="3228863"/>
                </a:cubicBezTo>
                <a:cubicBezTo>
                  <a:pt x="379066" y="3234005"/>
                  <a:pt x="390294" y="3234060"/>
                  <a:pt x="399564" y="3238695"/>
                </a:cubicBezTo>
                <a:cubicBezTo>
                  <a:pt x="410133" y="3243980"/>
                  <a:pt x="419229" y="3251805"/>
                  <a:pt x="429061" y="3258360"/>
                </a:cubicBezTo>
                <a:cubicBezTo>
                  <a:pt x="460222" y="3305103"/>
                  <a:pt x="444989" y="3276648"/>
                  <a:pt x="468390" y="3346850"/>
                </a:cubicBezTo>
                <a:cubicBezTo>
                  <a:pt x="471667" y="3356682"/>
                  <a:pt x="469598" y="3370598"/>
                  <a:pt x="478222" y="3376347"/>
                </a:cubicBezTo>
                <a:cubicBezTo>
                  <a:pt x="488054" y="3382902"/>
                  <a:pt x="496921" y="3391212"/>
                  <a:pt x="507719" y="3396011"/>
                </a:cubicBezTo>
                <a:cubicBezTo>
                  <a:pt x="541906" y="3411205"/>
                  <a:pt x="588314" y="3422632"/>
                  <a:pt x="625706" y="3425508"/>
                </a:cubicBezTo>
                <a:cubicBezTo>
                  <a:pt x="691143" y="3430541"/>
                  <a:pt x="756803" y="3432063"/>
                  <a:pt x="822351" y="3435340"/>
                </a:cubicBezTo>
                <a:cubicBezTo>
                  <a:pt x="970726" y="3460071"/>
                  <a:pt x="899204" y="3452135"/>
                  <a:pt x="1176312" y="3435340"/>
                </a:cubicBezTo>
                <a:cubicBezTo>
                  <a:pt x="1186657" y="3434713"/>
                  <a:pt x="1195844" y="3428355"/>
                  <a:pt x="1205809" y="3425508"/>
                </a:cubicBezTo>
                <a:cubicBezTo>
                  <a:pt x="1218802" y="3421796"/>
                  <a:pt x="1231782" y="3417731"/>
                  <a:pt x="1245138" y="3415676"/>
                </a:cubicBezTo>
                <a:cubicBezTo>
                  <a:pt x="1274471" y="3411163"/>
                  <a:pt x="1304131" y="3409121"/>
                  <a:pt x="1333628" y="3405844"/>
                </a:cubicBezTo>
                <a:cubicBezTo>
                  <a:pt x="1353293" y="3399289"/>
                  <a:pt x="1386067" y="3405844"/>
                  <a:pt x="1392622" y="3386179"/>
                </a:cubicBezTo>
                <a:cubicBezTo>
                  <a:pt x="1395899" y="3376347"/>
                  <a:pt x="1395819" y="3364644"/>
                  <a:pt x="1402454" y="3356682"/>
                </a:cubicBezTo>
                <a:cubicBezTo>
                  <a:pt x="1411552" y="3345765"/>
                  <a:pt x="1499018" y="3289030"/>
                  <a:pt x="1500777" y="3287857"/>
                </a:cubicBezTo>
                <a:lnTo>
                  <a:pt x="1559770" y="3248528"/>
                </a:lnTo>
                <a:lnTo>
                  <a:pt x="1589267" y="3228863"/>
                </a:lnTo>
                <a:cubicBezTo>
                  <a:pt x="1595822" y="3209198"/>
                  <a:pt x="1603905" y="3189979"/>
                  <a:pt x="1608932" y="3169869"/>
                </a:cubicBezTo>
                <a:cubicBezTo>
                  <a:pt x="1612209" y="3156759"/>
                  <a:pt x="1613441" y="3142961"/>
                  <a:pt x="1618764" y="3130540"/>
                </a:cubicBezTo>
                <a:cubicBezTo>
                  <a:pt x="1647601" y="3063254"/>
                  <a:pt x="1631688" y="3137836"/>
                  <a:pt x="1648261" y="3071547"/>
                </a:cubicBezTo>
                <a:cubicBezTo>
                  <a:pt x="1655648" y="3041998"/>
                  <a:pt x="1660883" y="2988703"/>
                  <a:pt x="1677757" y="2963392"/>
                </a:cubicBezTo>
                <a:cubicBezTo>
                  <a:pt x="1684312" y="2953560"/>
                  <a:pt x="1689066" y="2942251"/>
                  <a:pt x="1697422" y="2933895"/>
                </a:cubicBezTo>
                <a:cubicBezTo>
                  <a:pt x="1705778" y="2925539"/>
                  <a:pt x="1717087" y="2920786"/>
                  <a:pt x="1726919" y="2914231"/>
                </a:cubicBezTo>
                <a:cubicBezTo>
                  <a:pt x="1730196" y="2904399"/>
                  <a:pt x="1729423" y="2892063"/>
                  <a:pt x="1736751" y="2884734"/>
                </a:cubicBezTo>
                <a:cubicBezTo>
                  <a:pt x="1755590" y="2865894"/>
                  <a:pt x="1791894" y="2862291"/>
                  <a:pt x="1815409" y="2855237"/>
                </a:cubicBezTo>
                <a:cubicBezTo>
                  <a:pt x="1835263" y="2849281"/>
                  <a:pt x="1874403" y="2835573"/>
                  <a:pt x="1874403" y="2835573"/>
                </a:cubicBezTo>
                <a:cubicBezTo>
                  <a:pt x="1877680" y="2825741"/>
                  <a:pt x="1883479" y="2816413"/>
                  <a:pt x="1884235" y="2806076"/>
                </a:cubicBezTo>
                <a:cubicBezTo>
                  <a:pt x="1893336" y="2681694"/>
                  <a:pt x="1896119" y="2556921"/>
                  <a:pt x="1903899" y="2432450"/>
                </a:cubicBezTo>
                <a:cubicBezTo>
                  <a:pt x="1914599" y="2261256"/>
                  <a:pt x="1876581" y="2312287"/>
                  <a:pt x="1943228" y="2245637"/>
                </a:cubicBezTo>
                <a:cubicBezTo>
                  <a:pt x="1946506" y="2229250"/>
                  <a:pt x="1949008" y="2212689"/>
                  <a:pt x="1953061" y="2196476"/>
                </a:cubicBezTo>
                <a:cubicBezTo>
                  <a:pt x="1955575" y="2186421"/>
                  <a:pt x="1962893" y="2177343"/>
                  <a:pt x="1962893" y="2166979"/>
                </a:cubicBezTo>
                <a:cubicBezTo>
                  <a:pt x="1962893" y="2137301"/>
                  <a:pt x="1962446" y="2106644"/>
                  <a:pt x="1953061" y="2078489"/>
                </a:cubicBezTo>
                <a:cubicBezTo>
                  <a:pt x="1947653" y="2062265"/>
                  <a:pt x="1907561" y="2038324"/>
                  <a:pt x="1894067" y="2029328"/>
                </a:cubicBezTo>
                <a:cubicBezTo>
                  <a:pt x="1853550" y="1968550"/>
                  <a:pt x="1898534" y="2027835"/>
                  <a:pt x="1844906" y="1980166"/>
                </a:cubicBezTo>
                <a:cubicBezTo>
                  <a:pt x="1743881" y="1890367"/>
                  <a:pt x="1823360" y="1946139"/>
                  <a:pt x="1756415" y="1901508"/>
                </a:cubicBezTo>
                <a:cubicBezTo>
                  <a:pt x="1723641" y="1852346"/>
                  <a:pt x="1746583" y="1878566"/>
                  <a:pt x="1677757" y="1832682"/>
                </a:cubicBezTo>
                <a:lnTo>
                  <a:pt x="1648261" y="1813018"/>
                </a:lnTo>
                <a:cubicBezTo>
                  <a:pt x="1638429" y="1806463"/>
                  <a:pt x="1629975" y="1797090"/>
                  <a:pt x="1618764" y="1793353"/>
                </a:cubicBezTo>
                <a:lnTo>
                  <a:pt x="1589267" y="1783521"/>
                </a:lnTo>
                <a:cubicBezTo>
                  <a:pt x="1533480" y="1790494"/>
                  <a:pt x="1517690" y="1789263"/>
                  <a:pt x="1471280" y="1803186"/>
                </a:cubicBezTo>
                <a:cubicBezTo>
                  <a:pt x="1451426" y="1809142"/>
                  <a:pt x="1412286" y="1822850"/>
                  <a:pt x="1412286" y="1822850"/>
                </a:cubicBezTo>
                <a:cubicBezTo>
                  <a:pt x="1305650" y="1893944"/>
                  <a:pt x="1420541" y="1824782"/>
                  <a:pt x="1117319" y="1852347"/>
                </a:cubicBezTo>
                <a:cubicBezTo>
                  <a:pt x="1096676" y="1854224"/>
                  <a:pt x="1078651" y="1867946"/>
                  <a:pt x="1058325" y="1872011"/>
                </a:cubicBezTo>
                <a:lnTo>
                  <a:pt x="1009164" y="1881844"/>
                </a:lnTo>
                <a:cubicBezTo>
                  <a:pt x="989499" y="1894954"/>
                  <a:pt x="963280" y="1901508"/>
                  <a:pt x="950170" y="1921173"/>
                </a:cubicBezTo>
                <a:cubicBezTo>
                  <a:pt x="926526" y="1956638"/>
                  <a:pt x="911922" y="1982723"/>
                  <a:pt x="871512" y="2009663"/>
                </a:cubicBezTo>
                <a:lnTo>
                  <a:pt x="812519" y="2048992"/>
                </a:lnTo>
                <a:cubicBezTo>
                  <a:pt x="796954" y="2111249"/>
                  <a:pt x="810182" y="2077078"/>
                  <a:pt x="763357" y="2147315"/>
                </a:cubicBezTo>
                <a:lnTo>
                  <a:pt x="743693" y="2176811"/>
                </a:lnTo>
                <a:lnTo>
                  <a:pt x="724028" y="2206308"/>
                </a:lnTo>
                <a:cubicBezTo>
                  <a:pt x="716235" y="2229686"/>
                  <a:pt x="708479" y="2250443"/>
                  <a:pt x="704364" y="2275134"/>
                </a:cubicBezTo>
                <a:cubicBezTo>
                  <a:pt x="700020" y="2301198"/>
                  <a:pt x="703419" y="2328908"/>
                  <a:pt x="694532" y="2353792"/>
                </a:cubicBezTo>
                <a:cubicBezTo>
                  <a:pt x="694528" y="2353803"/>
                  <a:pt x="645374" y="2427529"/>
                  <a:pt x="635538" y="2442282"/>
                </a:cubicBezTo>
                <a:cubicBezTo>
                  <a:pt x="628983" y="2452114"/>
                  <a:pt x="619611" y="2460569"/>
                  <a:pt x="615874" y="2471779"/>
                </a:cubicBezTo>
                <a:lnTo>
                  <a:pt x="586377" y="2560269"/>
                </a:lnTo>
                <a:lnTo>
                  <a:pt x="576545" y="2589766"/>
                </a:lnTo>
                <a:cubicBezTo>
                  <a:pt x="579822" y="2652037"/>
                  <a:pt x="578948" y="2714666"/>
                  <a:pt x="586377" y="2776579"/>
                </a:cubicBezTo>
                <a:cubicBezTo>
                  <a:pt x="588847" y="2797160"/>
                  <a:pt x="599486" y="2815908"/>
                  <a:pt x="606041" y="2835573"/>
                </a:cubicBezTo>
                <a:cubicBezTo>
                  <a:pt x="623345" y="2887486"/>
                  <a:pt x="610132" y="2856455"/>
                  <a:pt x="655203" y="2924063"/>
                </a:cubicBezTo>
                <a:cubicBezTo>
                  <a:pt x="661758" y="2933895"/>
                  <a:pt x="666511" y="2945204"/>
                  <a:pt x="674867" y="2953560"/>
                </a:cubicBezTo>
                <a:cubicBezTo>
                  <a:pt x="684699" y="2963392"/>
                  <a:pt x="695827" y="2972081"/>
                  <a:pt x="704364" y="2983057"/>
                </a:cubicBezTo>
                <a:cubicBezTo>
                  <a:pt x="725400" y="3010103"/>
                  <a:pt x="742282" y="3050942"/>
                  <a:pt x="773190" y="3071547"/>
                </a:cubicBezTo>
                <a:cubicBezTo>
                  <a:pt x="781813" y="3077296"/>
                  <a:pt x="792854" y="3078102"/>
                  <a:pt x="802686" y="3081379"/>
                </a:cubicBezTo>
                <a:cubicBezTo>
                  <a:pt x="845293" y="3078102"/>
                  <a:pt x="889180" y="3082422"/>
                  <a:pt x="930506" y="3071547"/>
                </a:cubicBezTo>
                <a:cubicBezTo>
                  <a:pt x="1070643" y="3034669"/>
                  <a:pt x="934178" y="3040825"/>
                  <a:pt x="1018996" y="3012553"/>
                </a:cubicBezTo>
                <a:cubicBezTo>
                  <a:pt x="1093128" y="2987843"/>
                  <a:pt x="1001760" y="3021172"/>
                  <a:pt x="1077990" y="2983057"/>
                </a:cubicBezTo>
                <a:cubicBezTo>
                  <a:pt x="1087260" y="2978422"/>
                  <a:pt x="1098426" y="2978257"/>
                  <a:pt x="1107486" y="2973224"/>
                </a:cubicBezTo>
                <a:cubicBezTo>
                  <a:pt x="1128146" y="2961746"/>
                  <a:pt x="1146815" y="2947005"/>
                  <a:pt x="1166480" y="2933895"/>
                </a:cubicBezTo>
                <a:lnTo>
                  <a:pt x="1225474" y="2894566"/>
                </a:lnTo>
                <a:cubicBezTo>
                  <a:pt x="1309996" y="2838218"/>
                  <a:pt x="1203061" y="2905772"/>
                  <a:pt x="1284467" y="2865069"/>
                </a:cubicBezTo>
                <a:cubicBezTo>
                  <a:pt x="1311847" y="2851379"/>
                  <a:pt x="1321714" y="2837655"/>
                  <a:pt x="1343461" y="2815908"/>
                </a:cubicBezTo>
                <a:cubicBezTo>
                  <a:pt x="1374506" y="2722770"/>
                  <a:pt x="1350900" y="2805494"/>
                  <a:pt x="1343461" y="2589766"/>
                </a:cubicBezTo>
                <a:cubicBezTo>
                  <a:pt x="1339167" y="2465255"/>
                  <a:pt x="1339698" y="2340577"/>
                  <a:pt x="1333628" y="2216140"/>
                </a:cubicBezTo>
                <a:cubicBezTo>
                  <a:pt x="1332292" y="2188757"/>
                  <a:pt x="1315597" y="2180076"/>
                  <a:pt x="1304132" y="2157147"/>
                </a:cubicBezTo>
                <a:cubicBezTo>
                  <a:pt x="1297883" y="2144648"/>
                  <a:pt x="1286568" y="2098827"/>
                  <a:pt x="1284467" y="2088321"/>
                </a:cubicBezTo>
                <a:cubicBezTo>
                  <a:pt x="1280405" y="2068009"/>
                  <a:pt x="1271397" y="1986761"/>
                  <a:pt x="1254970" y="1970334"/>
                </a:cubicBezTo>
                <a:lnTo>
                  <a:pt x="1225474" y="1940837"/>
                </a:lnTo>
                <a:cubicBezTo>
                  <a:pt x="1222196" y="1931005"/>
                  <a:pt x="1220276" y="1920610"/>
                  <a:pt x="1215641" y="1911340"/>
                </a:cubicBezTo>
                <a:cubicBezTo>
                  <a:pt x="1210356" y="1900771"/>
                  <a:pt x="1201840" y="1892104"/>
                  <a:pt x="1195977" y="1881844"/>
                </a:cubicBezTo>
                <a:cubicBezTo>
                  <a:pt x="1188705" y="1869118"/>
                  <a:pt x="1182867" y="1855625"/>
                  <a:pt x="1176312" y="1842515"/>
                </a:cubicBezTo>
                <a:cubicBezTo>
                  <a:pt x="1169757" y="1816296"/>
                  <a:pt x="1165195" y="1789496"/>
                  <a:pt x="1156648" y="1763857"/>
                </a:cubicBezTo>
                <a:cubicBezTo>
                  <a:pt x="1153370" y="1754025"/>
                  <a:pt x="1149662" y="1744325"/>
                  <a:pt x="1146815" y="1734360"/>
                </a:cubicBezTo>
                <a:cubicBezTo>
                  <a:pt x="1142615" y="1719660"/>
                  <a:pt x="1135009" y="1681250"/>
                  <a:pt x="1127151" y="1665534"/>
                </a:cubicBezTo>
                <a:cubicBezTo>
                  <a:pt x="1121866" y="1654965"/>
                  <a:pt x="1114041" y="1645869"/>
                  <a:pt x="1107486" y="1636037"/>
                </a:cubicBezTo>
                <a:cubicBezTo>
                  <a:pt x="1104209" y="1626205"/>
                  <a:pt x="1101737" y="1616066"/>
                  <a:pt x="1097654" y="1606540"/>
                </a:cubicBezTo>
                <a:cubicBezTo>
                  <a:pt x="1091880" y="1593068"/>
                  <a:pt x="1078157" y="1581867"/>
                  <a:pt x="1077990" y="1567211"/>
                </a:cubicBezTo>
                <a:cubicBezTo>
                  <a:pt x="1074862" y="1291906"/>
                  <a:pt x="1084545" y="1016605"/>
                  <a:pt x="1087822" y="741302"/>
                </a:cubicBezTo>
                <a:cubicBezTo>
                  <a:pt x="1064623" y="671703"/>
                  <a:pt x="1068157" y="690578"/>
                  <a:pt x="1068157" y="564321"/>
                </a:cubicBezTo>
                <a:cubicBezTo>
                  <a:pt x="1068157" y="544385"/>
                  <a:pt x="1075355" y="525089"/>
                  <a:pt x="1077990" y="505328"/>
                </a:cubicBezTo>
                <a:cubicBezTo>
                  <a:pt x="1092627" y="395555"/>
                  <a:pt x="1077159" y="448827"/>
                  <a:pt x="1097654" y="387340"/>
                </a:cubicBezTo>
                <a:cubicBezTo>
                  <a:pt x="1093735" y="254090"/>
                  <a:pt x="1195209" y="0"/>
                  <a:pt x="1048493" y="62876"/>
                </a:cubicBezTo>
                <a:cubicBezTo>
                  <a:pt x="1037632" y="67531"/>
                  <a:pt x="1028828" y="75985"/>
                  <a:pt x="1018996" y="82540"/>
                </a:cubicBezTo>
                <a:cubicBezTo>
                  <a:pt x="1012441" y="102205"/>
                  <a:pt x="1010830" y="124287"/>
                  <a:pt x="999332" y="141534"/>
                </a:cubicBezTo>
                <a:cubicBezTo>
                  <a:pt x="931309" y="243566"/>
                  <a:pt x="1034846" y="85621"/>
                  <a:pt x="960003" y="210360"/>
                </a:cubicBezTo>
                <a:cubicBezTo>
                  <a:pt x="947844" y="230626"/>
                  <a:pt x="928148" y="246932"/>
                  <a:pt x="920674" y="269353"/>
                </a:cubicBezTo>
                <a:cubicBezTo>
                  <a:pt x="917396" y="279185"/>
                  <a:pt x="915874" y="289790"/>
                  <a:pt x="910841" y="298850"/>
                </a:cubicBezTo>
                <a:cubicBezTo>
                  <a:pt x="899363" y="319510"/>
                  <a:pt x="871512" y="357844"/>
                  <a:pt x="871512" y="357844"/>
                </a:cubicBezTo>
                <a:cubicBezTo>
                  <a:pt x="846798" y="431985"/>
                  <a:pt x="880136" y="340594"/>
                  <a:pt x="842015" y="416837"/>
                </a:cubicBezTo>
                <a:cubicBezTo>
                  <a:pt x="837380" y="426107"/>
                  <a:pt x="835460" y="436502"/>
                  <a:pt x="832183" y="446334"/>
                </a:cubicBezTo>
                <a:cubicBezTo>
                  <a:pt x="828906" y="436502"/>
                  <a:pt x="822351" y="427201"/>
                  <a:pt x="822351" y="416837"/>
                </a:cubicBezTo>
                <a:cubicBezTo>
                  <a:pt x="822351" y="397524"/>
                  <a:pt x="835518" y="341253"/>
                  <a:pt x="842015" y="318515"/>
                </a:cubicBezTo>
                <a:cubicBezTo>
                  <a:pt x="844862" y="308550"/>
                  <a:pt x="844519" y="296347"/>
                  <a:pt x="851848" y="289018"/>
                </a:cubicBezTo>
                <a:cubicBezTo>
                  <a:pt x="885657" y="255209"/>
                  <a:pt x="903246" y="252221"/>
                  <a:pt x="940338" y="239857"/>
                </a:cubicBezTo>
                <a:cubicBezTo>
                  <a:pt x="950170" y="233302"/>
                  <a:pt x="959266" y="225477"/>
                  <a:pt x="969835" y="220192"/>
                </a:cubicBezTo>
                <a:cubicBezTo>
                  <a:pt x="989990" y="210115"/>
                  <a:pt x="1029797" y="204267"/>
                  <a:pt x="1048493" y="200528"/>
                </a:cubicBezTo>
                <a:lnTo>
                  <a:pt x="1068157" y="141534"/>
                </a:lnTo>
                <a:lnTo>
                  <a:pt x="1077990" y="112037"/>
                </a:lnTo>
                <a:cubicBezTo>
                  <a:pt x="1089114" y="290029"/>
                  <a:pt x="1071208" y="219513"/>
                  <a:pt x="1107486" y="328347"/>
                </a:cubicBezTo>
                <a:lnTo>
                  <a:pt x="1117319" y="357844"/>
                </a:lnTo>
                <a:cubicBezTo>
                  <a:pt x="1120596" y="367676"/>
                  <a:pt x="1121402" y="378717"/>
                  <a:pt x="1127151" y="387340"/>
                </a:cubicBezTo>
                <a:cubicBezTo>
                  <a:pt x="1133706" y="397172"/>
                  <a:pt x="1155170" y="408481"/>
                  <a:pt x="1146815" y="416837"/>
                </a:cubicBezTo>
                <a:cubicBezTo>
                  <a:pt x="1138460" y="425193"/>
                  <a:pt x="1127151" y="403728"/>
                  <a:pt x="1117319" y="397173"/>
                </a:cubicBezTo>
                <a:cubicBezTo>
                  <a:pt x="1083268" y="295028"/>
                  <a:pt x="1074751" y="280987"/>
                  <a:pt x="1117319" y="102205"/>
                </a:cubicBezTo>
                <a:cubicBezTo>
                  <a:pt x="1122793" y="79214"/>
                  <a:pt x="1156648" y="161198"/>
                  <a:pt x="1156648" y="161198"/>
                </a:cubicBezTo>
                <a:cubicBezTo>
                  <a:pt x="1181361" y="235339"/>
                  <a:pt x="1148025" y="143951"/>
                  <a:pt x="1186145" y="220192"/>
                </a:cubicBezTo>
                <a:cubicBezTo>
                  <a:pt x="1190780" y="229462"/>
                  <a:pt x="1190944" y="240629"/>
                  <a:pt x="1195977" y="249689"/>
                </a:cubicBezTo>
                <a:cubicBezTo>
                  <a:pt x="1207454" y="270349"/>
                  <a:pt x="1222196" y="289018"/>
                  <a:pt x="1235306" y="308682"/>
                </a:cubicBezTo>
                <a:cubicBezTo>
                  <a:pt x="1241861" y="318514"/>
                  <a:pt x="1251233" y="326969"/>
                  <a:pt x="1254970" y="338179"/>
                </a:cubicBezTo>
                <a:cubicBezTo>
                  <a:pt x="1258248" y="348011"/>
                  <a:pt x="1260168" y="358406"/>
                  <a:pt x="1264803" y="367676"/>
                </a:cubicBezTo>
                <a:cubicBezTo>
                  <a:pt x="1278493" y="395057"/>
                  <a:pt x="1292216" y="404922"/>
                  <a:pt x="1313964" y="426669"/>
                </a:cubicBezTo>
                <a:cubicBezTo>
                  <a:pt x="1324723" y="501984"/>
                  <a:pt x="1323796" y="518670"/>
                  <a:pt x="1323796" y="475831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14348" y="38377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Saberes Coletivos - Diálogos entre Trabalhadores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o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119063"/>
            <a:ext cx="7491413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19400" y="6140450"/>
            <a:ext cx="3571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600" b="1">
                <a:solidFill>
                  <a:schemeClr val="accent2"/>
                </a:solidFill>
              </a:rPr>
              <a:t>forumeja.org.br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 t="7269" b="16396"/>
          <a:stretch>
            <a:fillRect/>
          </a:stretch>
        </p:blipFill>
        <p:spPr bwMode="auto">
          <a:xfrm>
            <a:off x="1828800" y="228600"/>
            <a:ext cx="5581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" y="4191000"/>
            <a:ext cx="88392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>
                <a:latin typeface="Arial Unicode MS" pitchFamily="34" charset="-128"/>
                <a:cs typeface="Arial" charset="0"/>
              </a:rPr>
              <a:t>Nome Cient</a:t>
            </a:r>
            <a:r>
              <a:rPr lang="pt-BR" sz="1200" b="1">
                <a:latin typeface="Times New Roman" charset="0"/>
                <a:cs typeface="Arial" charset="0"/>
              </a:rPr>
              <a:t>í</a:t>
            </a:r>
            <a:r>
              <a:rPr lang="pt-BR" sz="1200" b="1">
                <a:latin typeface="Arial Unicode MS" pitchFamily="34" charset="-128"/>
                <a:cs typeface="Arial" charset="0"/>
              </a:rPr>
              <a:t>fico: </a:t>
            </a:r>
            <a:r>
              <a:rPr lang="pt-BR" sz="1200" i="1">
                <a:latin typeface="Arial Unicode MS" pitchFamily="34" charset="-128"/>
                <a:cs typeface="Arial" charset="0"/>
              </a:rPr>
              <a:t>Calliandra dysantha</a:t>
            </a:r>
            <a:r>
              <a:rPr lang="pt-BR" sz="1200">
                <a:latin typeface="Arial Unicode MS" pitchFamily="34" charset="-128"/>
                <a:cs typeface="Arial" charset="0"/>
              </a:rPr>
              <a:t> Benth.</a:t>
            </a:r>
            <a:br>
              <a:rPr lang="pt-BR" sz="1200">
                <a:latin typeface="Arial Unicode MS" pitchFamily="34" charset="-128"/>
                <a:cs typeface="Arial" charset="0"/>
              </a:rPr>
            </a:br>
            <a:r>
              <a:rPr lang="pt-BR" sz="1200" b="1">
                <a:latin typeface="Arial Unicode MS" pitchFamily="34" charset="-128"/>
                <a:cs typeface="Arial" charset="0"/>
              </a:rPr>
              <a:t>Fam</a:t>
            </a:r>
            <a:r>
              <a:rPr lang="pt-BR" sz="1200" b="1">
                <a:latin typeface="Times New Roman" charset="0"/>
                <a:cs typeface="Arial" charset="0"/>
              </a:rPr>
              <a:t>í</a:t>
            </a:r>
            <a:r>
              <a:rPr lang="pt-BR" sz="1200" b="1">
                <a:latin typeface="Arial Unicode MS" pitchFamily="34" charset="-128"/>
                <a:cs typeface="Arial" charset="0"/>
              </a:rPr>
              <a:t>lia: </a:t>
            </a:r>
            <a:r>
              <a:rPr lang="pt-BR" sz="1200">
                <a:latin typeface="Arial Unicode MS" pitchFamily="34" charset="-128"/>
                <a:cs typeface="Arial" charset="0"/>
              </a:rPr>
              <a:t>Leguminosae.</a:t>
            </a:r>
            <a:br>
              <a:rPr lang="pt-BR" sz="1200">
                <a:latin typeface="Arial Unicode MS" pitchFamily="34" charset="-128"/>
                <a:cs typeface="Arial" charset="0"/>
              </a:rPr>
            </a:br>
            <a:r>
              <a:rPr lang="pt-BR" sz="1200" b="1">
                <a:latin typeface="Arial Unicode MS" pitchFamily="34" charset="-128"/>
                <a:cs typeface="Arial" charset="0"/>
              </a:rPr>
              <a:t>Nomes populares: </a:t>
            </a:r>
            <a:r>
              <a:rPr lang="pt-BR" sz="1200">
                <a:latin typeface="Arial Unicode MS" pitchFamily="34" charset="-128"/>
                <a:cs typeface="Arial" charset="0"/>
              </a:rPr>
              <a:t>Esponjinha, Flor-de-Cabocla, Ciganinha (MG), Flor-de-Cerrado, Flor-de-Bras</a:t>
            </a:r>
            <a:r>
              <a:rPr lang="pt-BR" sz="1200">
                <a:latin typeface="Times New Roman" charset="0"/>
                <a:cs typeface="Arial" charset="0"/>
              </a:rPr>
              <a:t>í</a:t>
            </a:r>
            <a:r>
              <a:rPr lang="pt-BR" sz="1200">
                <a:latin typeface="Arial Unicode MS" pitchFamily="34" charset="-128"/>
                <a:cs typeface="Arial" charset="0"/>
              </a:rPr>
              <a:t>lia.</a:t>
            </a:r>
            <a:br>
              <a:rPr lang="pt-BR" sz="1200">
                <a:latin typeface="Arial Unicode MS" pitchFamily="34" charset="-128"/>
                <a:cs typeface="Arial" charset="0"/>
              </a:rPr>
            </a:br>
            <a:r>
              <a:rPr lang="pt-BR" sz="1200" b="1">
                <a:latin typeface="Arial Unicode MS" pitchFamily="34" charset="-128"/>
                <a:cs typeface="Arial" charset="0"/>
              </a:rPr>
              <a:t>Origem/Ocorrência: </a:t>
            </a:r>
            <a:r>
              <a:rPr lang="pt-BR" sz="1200">
                <a:latin typeface="Arial Unicode MS" pitchFamily="34" charset="-128"/>
                <a:cs typeface="Arial" charset="0"/>
              </a:rPr>
              <a:t>Esp</a:t>
            </a:r>
            <a:r>
              <a:rPr lang="pt-BR" sz="1200">
                <a:latin typeface="Times New Roman" charset="0"/>
                <a:cs typeface="Arial" charset="0"/>
              </a:rPr>
              <a:t>é</a:t>
            </a:r>
            <a:r>
              <a:rPr lang="pt-BR" sz="1200">
                <a:latin typeface="Arial Unicode MS" pitchFamily="34" charset="-128"/>
                <a:cs typeface="Arial" charset="0"/>
              </a:rPr>
              <a:t>cie brasileira.</a:t>
            </a:r>
            <a:br>
              <a:rPr lang="pt-BR" sz="1200">
                <a:latin typeface="Arial Unicode MS" pitchFamily="34" charset="-128"/>
                <a:cs typeface="Arial" charset="0"/>
              </a:rPr>
            </a:br>
            <a:r>
              <a:rPr lang="pt-BR" sz="1200" b="1">
                <a:latin typeface="Arial Unicode MS" pitchFamily="34" charset="-128"/>
                <a:cs typeface="Arial" charset="0"/>
              </a:rPr>
              <a:t>Habitat: </a:t>
            </a:r>
            <a:r>
              <a:rPr lang="pt-BR" sz="1200">
                <a:latin typeface="Arial Unicode MS" pitchFamily="34" charset="-128"/>
                <a:cs typeface="Arial" charset="0"/>
              </a:rPr>
              <a:t>Cerrado</a:t>
            </a:r>
            <a:br>
              <a:rPr lang="pt-BR" sz="1200">
                <a:latin typeface="Arial Unicode MS" pitchFamily="34" charset="-128"/>
                <a:cs typeface="Arial" charset="0"/>
              </a:rPr>
            </a:br>
            <a:r>
              <a:rPr lang="pt-BR" sz="1200" b="1">
                <a:latin typeface="Arial Unicode MS" pitchFamily="34" charset="-128"/>
                <a:cs typeface="Arial" charset="0"/>
              </a:rPr>
              <a:t>Flora</a:t>
            </a:r>
            <a:r>
              <a:rPr lang="pt-BR" sz="1200" b="1">
                <a:latin typeface="Times New Roman" charset="0"/>
                <a:cs typeface="Arial" charset="0"/>
              </a:rPr>
              <a:t>ç</a:t>
            </a:r>
            <a:r>
              <a:rPr lang="pt-BR" sz="1200" b="1">
                <a:latin typeface="Arial Unicode MS" pitchFamily="34" charset="-128"/>
                <a:cs typeface="Arial" charset="0"/>
              </a:rPr>
              <a:t>ão: </a:t>
            </a:r>
            <a:r>
              <a:rPr lang="pt-BR" sz="1200">
                <a:latin typeface="Arial Unicode MS" pitchFamily="34" charset="-128"/>
                <a:cs typeface="Arial" charset="0"/>
              </a:rPr>
              <a:t>outubro a junho.</a:t>
            </a:r>
            <a:br>
              <a:rPr lang="pt-BR" sz="1200">
                <a:latin typeface="Arial Unicode MS" pitchFamily="34" charset="-128"/>
                <a:cs typeface="Arial" charset="0"/>
              </a:rPr>
            </a:br>
            <a:r>
              <a:rPr lang="pt-BR" sz="1200" b="1">
                <a:latin typeface="Arial Unicode MS" pitchFamily="34" charset="-128"/>
                <a:cs typeface="Arial" charset="0"/>
              </a:rPr>
              <a:t>Frutifica</a:t>
            </a:r>
            <a:r>
              <a:rPr lang="pt-BR" sz="1200" b="1">
                <a:latin typeface="Times New Roman" charset="0"/>
                <a:cs typeface="Arial" charset="0"/>
              </a:rPr>
              <a:t>ç</a:t>
            </a:r>
            <a:r>
              <a:rPr lang="pt-BR" sz="1200" b="1">
                <a:latin typeface="Arial Unicode MS" pitchFamily="34" charset="-128"/>
                <a:cs typeface="Arial" charset="0"/>
              </a:rPr>
              <a:t>ão: </a:t>
            </a:r>
            <a:r>
              <a:rPr lang="pt-BR" sz="1200">
                <a:latin typeface="Arial Unicode MS" pitchFamily="34" charset="-128"/>
                <a:cs typeface="Arial" charset="0"/>
              </a:rPr>
              <a:t>novembro a junho.</a:t>
            </a:r>
            <a:br>
              <a:rPr lang="pt-BR" sz="1200">
                <a:latin typeface="Arial Unicode MS" pitchFamily="34" charset="-128"/>
                <a:cs typeface="Arial" charset="0"/>
              </a:rPr>
            </a:br>
            <a:r>
              <a:rPr lang="pt-BR" sz="1200" b="1">
                <a:latin typeface="Arial Unicode MS" pitchFamily="34" charset="-128"/>
                <a:cs typeface="Arial" charset="0"/>
              </a:rPr>
              <a:t>Distribui</a:t>
            </a:r>
            <a:r>
              <a:rPr lang="pt-BR" sz="1200" b="1">
                <a:latin typeface="Times New Roman" charset="0"/>
                <a:cs typeface="Arial" charset="0"/>
              </a:rPr>
              <a:t>ç</a:t>
            </a:r>
            <a:r>
              <a:rPr lang="pt-BR" sz="1200" b="1">
                <a:latin typeface="Arial Unicode MS" pitchFamily="34" charset="-128"/>
                <a:cs typeface="Arial" charset="0"/>
              </a:rPr>
              <a:t>ão geogr</a:t>
            </a:r>
            <a:r>
              <a:rPr lang="pt-BR" sz="1200" b="1">
                <a:latin typeface="Times New Roman" charset="0"/>
                <a:cs typeface="Arial" charset="0"/>
              </a:rPr>
              <a:t>á</a:t>
            </a:r>
            <a:r>
              <a:rPr lang="pt-BR" sz="1200" b="1">
                <a:latin typeface="Arial Unicode MS" pitchFamily="34" charset="-128"/>
                <a:cs typeface="Arial" charset="0"/>
              </a:rPr>
              <a:t>fica: </a:t>
            </a:r>
            <a:r>
              <a:rPr lang="pt-BR" sz="1200">
                <a:latin typeface="Arial Unicode MS" pitchFamily="34" charset="-128"/>
                <a:cs typeface="Arial" charset="0"/>
              </a:rPr>
              <a:t>BA, CE, DF, GO, MG, MS, MT, SP, TO.</a:t>
            </a:r>
            <a:br>
              <a:rPr lang="pt-BR" sz="1200">
                <a:latin typeface="Arial Unicode MS" pitchFamily="34" charset="-128"/>
                <a:cs typeface="Arial" charset="0"/>
              </a:rPr>
            </a:br>
            <a:r>
              <a:rPr lang="pt-BR" sz="1200" b="1">
                <a:latin typeface="Arial Unicode MS" pitchFamily="34" charset="-128"/>
                <a:cs typeface="Arial" charset="0"/>
              </a:rPr>
              <a:t>Descri</a:t>
            </a:r>
            <a:r>
              <a:rPr lang="pt-BR" sz="1200" b="1">
                <a:latin typeface="Times New Roman" charset="0"/>
                <a:cs typeface="Arial" charset="0"/>
              </a:rPr>
              <a:t>ç</a:t>
            </a:r>
            <a:r>
              <a:rPr lang="pt-BR" sz="1200" b="1">
                <a:latin typeface="Arial Unicode MS" pitchFamily="34" charset="-128"/>
                <a:cs typeface="Arial" charset="0"/>
              </a:rPr>
              <a:t>ão: </a:t>
            </a:r>
            <a:r>
              <a:rPr lang="pt-BR" sz="1200">
                <a:latin typeface="Arial Unicode MS" pitchFamily="34" charset="-128"/>
                <a:cs typeface="Arial" charset="0"/>
              </a:rPr>
              <a:t>Arbusto, at</a:t>
            </a:r>
            <a:r>
              <a:rPr lang="pt-BR" sz="1200">
                <a:latin typeface="Times New Roman" charset="0"/>
                <a:cs typeface="Arial" charset="0"/>
              </a:rPr>
              <a:t>é</a:t>
            </a:r>
            <a:r>
              <a:rPr lang="pt-BR" sz="1200">
                <a:latin typeface="Arial Unicode MS" pitchFamily="34" charset="-128"/>
                <a:cs typeface="Arial" charset="0"/>
              </a:rPr>
              <a:t> 2m. Caule piloso. Folhas alternas, compostas com fol</a:t>
            </a:r>
            <a:r>
              <a:rPr lang="pt-BR" sz="1200">
                <a:latin typeface="Times New Roman" charset="0"/>
                <a:cs typeface="Arial" charset="0"/>
              </a:rPr>
              <a:t>í</a:t>
            </a:r>
            <a:r>
              <a:rPr lang="pt-BR" sz="1200">
                <a:latin typeface="Arial Unicode MS" pitchFamily="34" charset="-128"/>
                <a:cs typeface="Arial" charset="0"/>
              </a:rPr>
              <a:t>olos pequenos. Inflorescência vistosa com flores pequenas e estames longos vermelhos. Fruto piloso ferrug</a:t>
            </a:r>
            <a:r>
              <a:rPr lang="pt-BR" sz="1200">
                <a:latin typeface="Times New Roman" charset="0"/>
                <a:cs typeface="Arial" charset="0"/>
              </a:rPr>
              <a:t>í</a:t>
            </a:r>
            <a:r>
              <a:rPr lang="pt-BR" sz="1200">
                <a:latin typeface="Arial Unicode MS" pitchFamily="34" charset="-128"/>
                <a:cs typeface="Arial" charset="0"/>
              </a:rPr>
              <a:t>neo.</a:t>
            </a:r>
            <a:br>
              <a:rPr lang="pt-BR" sz="1200">
                <a:latin typeface="Arial Unicode MS" pitchFamily="34" charset="-128"/>
                <a:cs typeface="Arial" charset="0"/>
              </a:rPr>
            </a:br>
            <a:r>
              <a:rPr lang="pt-BR" sz="1200" b="1">
                <a:latin typeface="Arial Unicode MS" pitchFamily="34" charset="-128"/>
                <a:cs typeface="Arial" charset="0"/>
              </a:rPr>
              <a:t>Utiliza</a:t>
            </a:r>
            <a:r>
              <a:rPr lang="pt-BR" sz="1200" b="1">
                <a:latin typeface="Times New Roman" charset="0"/>
                <a:cs typeface="Arial" charset="0"/>
              </a:rPr>
              <a:t>ç</a:t>
            </a:r>
            <a:r>
              <a:rPr lang="pt-BR" sz="1200" b="1">
                <a:latin typeface="Arial Unicode MS" pitchFamily="34" charset="-128"/>
                <a:cs typeface="Arial" charset="0"/>
              </a:rPr>
              <a:t>ão: </a:t>
            </a:r>
            <a:r>
              <a:rPr lang="pt-BR" sz="1200">
                <a:latin typeface="Arial Unicode MS" pitchFamily="34" charset="-128"/>
                <a:cs typeface="Arial" charset="0"/>
              </a:rPr>
              <a:t>Planta com uso medicinal. Em Minas Gerais, o ch</a:t>
            </a:r>
            <a:r>
              <a:rPr lang="pt-BR" sz="1200">
                <a:latin typeface="Times New Roman" charset="0"/>
                <a:cs typeface="Arial" charset="0"/>
              </a:rPr>
              <a:t>á</a:t>
            </a:r>
            <a:r>
              <a:rPr lang="pt-BR" sz="1200">
                <a:latin typeface="Arial Unicode MS" pitchFamily="34" charset="-128"/>
                <a:cs typeface="Arial" charset="0"/>
              </a:rPr>
              <a:t> da raiz </a:t>
            </a:r>
            <a:r>
              <a:rPr lang="pt-BR" sz="1200">
                <a:latin typeface="Times New Roman" charset="0"/>
                <a:cs typeface="Arial" charset="0"/>
              </a:rPr>
              <a:t>é</a:t>
            </a:r>
            <a:r>
              <a:rPr lang="pt-BR" sz="1200">
                <a:latin typeface="Arial Unicode MS" pitchFamily="34" charset="-128"/>
                <a:cs typeface="Arial" charset="0"/>
              </a:rPr>
              <a:t> empregado para regularizar a menstrua</a:t>
            </a:r>
            <a:r>
              <a:rPr lang="pt-BR" sz="1200">
                <a:latin typeface="Times New Roman" charset="0"/>
                <a:cs typeface="Arial" charset="0"/>
              </a:rPr>
              <a:t>ç</a:t>
            </a:r>
            <a:r>
              <a:rPr lang="pt-BR" sz="1200">
                <a:latin typeface="Arial Unicode MS" pitchFamily="34" charset="-128"/>
                <a:cs typeface="Arial" charset="0"/>
              </a:rPr>
              <a:t>ão e o macerado da inflorescência em problemas dermatol</a:t>
            </a:r>
            <a:r>
              <a:rPr lang="pt-BR" sz="1200">
                <a:latin typeface="Times New Roman" charset="0"/>
                <a:cs typeface="Arial" charset="0"/>
              </a:rPr>
              <a:t>ó</a:t>
            </a:r>
            <a:r>
              <a:rPr lang="pt-BR" sz="1200">
                <a:latin typeface="Arial Unicode MS" pitchFamily="34" charset="-128"/>
                <a:cs typeface="Arial" charset="0"/>
              </a:rPr>
              <a:t>gicos. O fruto seco pode ser usado em arranjos artesanais.</a:t>
            </a:r>
            <a:br>
              <a:rPr lang="pt-BR" sz="1200">
                <a:latin typeface="Arial Unicode MS" pitchFamily="34" charset="-128"/>
                <a:cs typeface="Arial" charset="0"/>
              </a:rPr>
            </a:br>
            <a:r>
              <a:rPr lang="pt-BR" sz="1200" b="1">
                <a:latin typeface="Arial Unicode MS" pitchFamily="34" charset="-128"/>
                <a:cs typeface="Arial" charset="0"/>
              </a:rPr>
              <a:t>Fonte:</a:t>
            </a:r>
            <a:r>
              <a:rPr lang="pt-BR" sz="1200">
                <a:latin typeface="Arial Unicode MS" pitchFamily="34" charset="-128"/>
                <a:cs typeface="Arial" charset="0"/>
              </a:rPr>
              <a:t> Guia de Plantas do Cerrado utilizado na Chapada dos Veadeiros. Bras</a:t>
            </a:r>
            <a:r>
              <a:rPr lang="pt-BR" sz="1200">
                <a:latin typeface="Times New Roman" charset="0"/>
                <a:cs typeface="Arial" charset="0"/>
              </a:rPr>
              <a:t>í</a:t>
            </a:r>
            <a:r>
              <a:rPr lang="pt-BR" sz="1200">
                <a:latin typeface="Arial Unicode MS" pitchFamily="34" charset="-128"/>
                <a:cs typeface="Arial" charset="0"/>
              </a:rPr>
              <a:t>lia: WWF </a:t>
            </a:r>
            <a:r>
              <a:rPr lang="pt-BR" sz="1200">
                <a:latin typeface="Times New Roman" charset="0"/>
                <a:cs typeface="Arial" charset="0"/>
              </a:rPr>
              <a:t>–</a:t>
            </a:r>
            <a:r>
              <a:rPr lang="pt-BR" sz="1200">
                <a:latin typeface="Arial Unicode MS" pitchFamily="34" charset="-128"/>
                <a:cs typeface="Arial" charset="0"/>
              </a:rPr>
              <a:t> Brasil, 2001.</a:t>
            </a:r>
            <a:r>
              <a:rPr lang="pt-BR" sz="1200">
                <a:latin typeface="Arial Unicode MS" pitchFamily="34" charset="-128"/>
              </a:rPr>
              <a:t> 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600200" y="3671888"/>
            <a:ext cx="594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rgbClr val="3333CC"/>
                </a:solidFill>
                <a:cs typeface="Arial" charset="0"/>
              </a:rPr>
              <a:t>Calliandra – Flor símbolo do Cerrado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404813"/>
            <a:ext cx="8497888" cy="4891087"/>
          </a:xfrm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6248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sz="1200"/>
              <a:t>RUSSELL. Peter </a:t>
            </a:r>
            <a:r>
              <a:rPr lang="pt-PT" sz="1200" b="1"/>
              <a:t>O buraco branco no tempo - Nossa evolução futura e o significado do agora</a:t>
            </a:r>
            <a:r>
              <a:rPr lang="pt-PT" sz="1200"/>
              <a:t>. Tradução Merle Scoss SP: Aquariana,1999.</a:t>
            </a:r>
            <a:endParaRPr 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0175" y="500063"/>
            <a:ext cx="8870950" cy="5000625"/>
          </a:xfrm>
        </p:spPr>
      </p:pic>
      <p:sp>
        <p:nvSpPr>
          <p:cNvPr id="9219" name="CaixaDeTexto 10"/>
          <p:cNvSpPr txBox="1">
            <a:spLocks noChangeArrowheads="1"/>
          </p:cNvSpPr>
          <p:nvPr/>
        </p:nvSpPr>
        <p:spPr bwMode="auto">
          <a:xfrm>
            <a:off x="1000125" y="5786438"/>
            <a:ext cx="7858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4400" b="1">
                <a:solidFill>
                  <a:srgbClr val="FF0000"/>
                </a:solidFill>
              </a:rPr>
              <a:t>?    ?    ?    ?    ?    ?    ?  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ChangeArrowheads="1"/>
          </p:cNvSpPr>
          <p:nvPr/>
        </p:nvSpPr>
        <p:spPr bwMode="auto">
          <a:xfrm>
            <a:off x="75565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4000">
                <a:solidFill>
                  <a:schemeClr val="accent2"/>
                </a:solidFill>
              </a:rPr>
              <a:t>Neurofisiologia da Ação, Sentimento e Pensamento</a:t>
            </a:r>
            <a:endParaRPr lang="en-US" sz="4000">
              <a:solidFill>
                <a:schemeClr val="accent2"/>
              </a:solidFill>
            </a:endParaRPr>
          </a:p>
        </p:txBody>
      </p:sp>
      <p:pic>
        <p:nvPicPr>
          <p:cNvPr id="13315" name="Picture 1027"/>
          <p:cNvPicPr>
            <a:picLocks noChangeAspect="1" noChangeArrowheads="1"/>
          </p:cNvPicPr>
          <p:nvPr/>
        </p:nvPicPr>
        <p:blipFill>
          <a:blip r:embed="rId2"/>
          <a:srcRect b="22995"/>
          <a:stretch>
            <a:fillRect/>
          </a:stretch>
        </p:blipFill>
        <p:spPr bwMode="auto">
          <a:xfrm>
            <a:off x="685800" y="1916113"/>
            <a:ext cx="77724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468313" y="5800725"/>
            <a:ext cx="83518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sz="1600"/>
              <a:t>PEARCE, J.C. </a:t>
            </a:r>
            <a:r>
              <a:rPr lang="pt-PT" sz="1600" b="1"/>
              <a:t>O fim da evolução - reivindicando a nossa inteligência em todo o seu potencial</a:t>
            </a:r>
            <a:r>
              <a:rPr lang="pt-PT" sz="1600"/>
              <a:t>/Tradução de Marta Rosas.SP: Cultrix,2002. </a:t>
            </a:r>
            <a:endParaRPr lang="pt-BR" sz="1600"/>
          </a:p>
        </p:txBody>
      </p:sp>
      <p:sp>
        <p:nvSpPr>
          <p:cNvPr id="13317" name="Rectangle 1029"/>
          <p:cNvSpPr>
            <a:spLocks noChangeArrowheads="1"/>
          </p:cNvSpPr>
          <p:nvPr/>
        </p:nvSpPr>
        <p:spPr bwMode="auto">
          <a:xfrm>
            <a:off x="395288" y="5734050"/>
            <a:ext cx="8424862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76400" y="6096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>
                <a:latin typeface="Times New Roman" charset="0"/>
              </a:rPr>
              <a:t/>
            </a:r>
            <a:br>
              <a:rPr lang="pt-BR">
                <a:latin typeface="Times New Roman" charset="0"/>
              </a:rPr>
            </a:br>
            <a:endParaRPr lang="pt-BR">
              <a:latin typeface="Times New Roman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297180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3600" b="1">
                <a:solidFill>
                  <a:srgbClr val="000099"/>
                </a:solidFill>
                <a:cs typeface="Arial" charset="0"/>
              </a:rPr>
              <a:t>Educare</a:t>
            </a:r>
            <a:r>
              <a:rPr lang="pt-BR" sz="3600">
                <a:solidFill>
                  <a:srgbClr val="000099"/>
                </a:solidFill>
                <a:cs typeface="Arial" charset="0"/>
              </a:rPr>
              <a:t>:</a:t>
            </a:r>
            <a:r>
              <a:rPr lang="pt-BR" sz="3600">
                <a:cs typeface="Arial" charset="0"/>
              </a:rPr>
              <a:t> </a:t>
            </a:r>
            <a:r>
              <a:rPr lang="pt-BR" sz="2800">
                <a:cs typeface="Arial" charset="0"/>
              </a:rPr>
              <a:t>nutrir-se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743200" y="457200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4000" b="1">
                <a:solidFill>
                  <a:srgbClr val="FF0000"/>
                </a:solidFill>
              </a:rPr>
              <a:t>EDUCAÇÃO...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/>
              <a:t>etimologicamente, significa: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446405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600" b="1">
                <a:solidFill>
                  <a:srgbClr val="000099"/>
                </a:solidFill>
              </a:rPr>
              <a:t>Educere / exducere</a:t>
            </a:r>
            <a:r>
              <a:rPr lang="pt-BR" sz="3600">
                <a:solidFill>
                  <a:srgbClr val="000099"/>
                </a:solidFill>
              </a:rPr>
              <a:t>:</a:t>
            </a:r>
            <a:r>
              <a:rPr lang="pt-BR" sz="3600"/>
              <a:t> </a:t>
            </a:r>
            <a:r>
              <a:rPr lang="pt-BR" sz="2800"/>
              <a:t>conduzir para fora</a:t>
            </a:r>
            <a:endParaRPr lang="pt-BR" sz="2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57912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b="1"/>
              <a:t>EXERCÍCIO PERMANENTE DAS VIBR</a:t>
            </a:r>
            <a:r>
              <a:rPr lang="pt-BR" sz="3200" b="1">
                <a:solidFill>
                  <a:srgbClr val="FF0000"/>
                </a:solidFill>
              </a:rPr>
              <a:t>AÇÕES</a:t>
            </a:r>
          </a:p>
        </p:txBody>
      </p:sp>
      <p:pic>
        <p:nvPicPr>
          <p:cNvPr id="18435" name="Picture 4" descr="vibra"/>
          <p:cNvPicPr>
            <a:picLocks noChangeAspect="1" noChangeArrowheads="1"/>
          </p:cNvPicPr>
          <p:nvPr/>
        </p:nvPicPr>
        <p:blipFill>
          <a:blip r:embed="rId2"/>
          <a:srcRect l="1828" t="13501" r="14987" b="23238"/>
          <a:stretch>
            <a:fillRect/>
          </a:stretch>
        </p:blipFill>
        <p:spPr bwMode="auto">
          <a:xfrm>
            <a:off x="496888" y="304800"/>
            <a:ext cx="82661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3057525" y="1887538"/>
            <a:ext cx="3170238" cy="1597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263900" y="2320925"/>
            <a:ext cx="2963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b="1">
                <a:solidFill>
                  <a:schemeClr val="bg1"/>
                </a:solidFill>
              </a:rPr>
              <a:t>EDUC</a:t>
            </a:r>
            <a:r>
              <a:rPr lang="pt-BR" sz="4000" b="1">
                <a:solidFill>
                  <a:schemeClr val="bg1"/>
                </a:solidFill>
              </a:rPr>
              <a:t>AÇÃO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3381375" y="388938"/>
            <a:ext cx="2339975" cy="3365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61975" y="2489200"/>
            <a:ext cx="1455738" cy="4206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963613" y="4002088"/>
            <a:ext cx="1871662" cy="4206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3616325" y="4591050"/>
            <a:ext cx="1871663" cy="4191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6267450" y="4086225"/>
            <a:ext cx="1871663" cy="4206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7281863" y="2405063"/>
            <a:ext cx="1403350" cy="4206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6643688" y="976313"/>
            <a:ext cx="1716087" cy="4206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1587500" y="893763"/>
            <a:ext cx="2339975" cy="4191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1198563" y="809625"/>
            <a:ext cx="179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800" b="1">
                <a:solidFill>
                  <a:srgbClr val="FF0000"/>
                </a:solidFill>
              </a:rPr>
              <a:t>INDIVIDUAL</a:t>
            </a:r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457200" y="2462213"/>
            <a:ext cx="179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800" b="1">
                <a:solidFill>
                  <a:srgbClr val="3399FF"/>
                </a:solidFill>
              </a:rPr>
              <a:t>MASCULINO</a:t>
            </a:r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730250" y="3833813"/>
            <a:ext cx="2182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800" b="1">
                <a:solidFill>
                  <a:srgbClr val="000099"/>
                </a:solidFill>
              </a:rPr>
              <a:t>INCONSCIENTE</a:t>
            </a:r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7281863" y="2462213"/>
            <a:ext cx="1481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800" b="1">
                <a:solidFill>
                  <a:srgbClr val="3399FF"/>
                </a:solidFill>
              </a:rPr>
              <a:t>FEMININO</a:t>
            </a:r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4005263" y="4591050"/>
            <a:ext cx="1247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800" b="1">
                <a:solidFill>
                  <a:srgbClr val="009900"/>
                </a:solidFill>
              </a:rPr>
              <a:t>ESPAÇO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4005263" y="388938"/>
            <a:ext cx="1247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800" b="1">
                <a:solidFill>
                  <a:srgbClr val="009900"/>
                </a:solidFill>
              </a:rPr>
              <a:t>TEMPO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6735763" y="1144588"/>
            <a:ext cx="179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800" b="1">
                <a:solidFill>
                  <a:srgbClr val="000099"/>
                </a:solidFill>
              </a:rPr>
              <a:t>CONSCIENTE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6657975" y="3917950"/>
            <a:ext cx="163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800" b="1">
                <a:solidFill>
                  <a:srgbClr val="FF0000"/>
                </a:solidFill>
              </a:rPr>
              <a:t>COLETIVO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"/>
          <p:cNvSpPr txBox="1">
            <a:spLocks noChangeArrowheads="1"/>
          </p:cNvSpPr>
          <p:nvPr/>
        </p:nvSpPr>
        <p:spPr bwMode="auto">
          <a:xfrm>
            <a:off x="179388" y="188913"/>
            <a:ext cx="40322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3333CC"/>
                </a:solidFill>
              </a:rPr>
              <a:t>REDEFINIÇÃO</a:t>
            </a:r>
            <a:r>
              <a:rPr lang="pt-BR">
                <a:solidFill>
                  <a:schemeClr val="accent2"/>
                </a:solidFill>
              </a:rPr>
              <a:t> </a:t>
            </a:r>
            <a:r>
              <a:rPr lang="pt-BR">
                <a:solidFill>
                  <a:schemeClr val="tx2"/>
                </a:solidFill>
              </a:rPr>
              <a:t/>
            </a:r>
            <a:br>
              <a:rPr lang="pt-BR">
                <a:solidFill>
                  <a:schemeClr val="tx2"/>
                </a:solidFill>
              </a:rPr>
            </a:br>
            <a:r>
              <a:rPr lang="pt-BR" sz="1800">
                <a:solidFill>
                  <a:schemeClr val="tx2"/>
                </a:solidFill>
              </a:rPr>
              <a:t>Sistema Nacional de Educação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0" y="3568700"/>
            <a:ext cx="4968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600" b="1">
                <a:solidFill>
                  <a:srgbClr val="FF3300"/>
                </a:solidFill>
              </a:rPr>
              <a:t>TRABALHO</a:t>
            </a:r>
            <a:r>
              <a:rPr lang="pt-BR" sz="1600"/>
              <a:t> como princípio formador</a:t>
            </a:r>
            <a:br>
              <a:rPr lang="pt-BR" sz="1600"/>
            </a:br>
            <a:r>
              <a:rPr lang="pt-BR" sz="1600"/>
              <a:t>TRIPALIUM – três paus: instrumento de tortura</a:t>
            </a:r>
          </a:p>
        </p:txBody>
      </p:sp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6250" t="44792" r="54688" b="13542"/>
          <a:stretch>
            <a:fillRect/>
          </a:stretch>
        </p:blipFill>
        <p:spPr bwMode="auto">
          <a:xfrm>
            <a:off x="3060700" y="1370013"/>
            <a:ext cx="26638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5" name="Group 20"/>
          <p:cNvGrpSpPr>
            <a:grpSpLocks/>
          </p:cNvGrpSpPr>
          <p:nvPr/>
        </p:nvGrpSpPr>
        <p:grpSpPr bwMode="auto">
          <a:xfrm>
            <a:off x="5862638" y="1114425"/>
            <a:ext cx="3173412" cy="946150"/>
            <a:chOff x="3648" y="912"/>
            <a:chExt cx="1999" cy="596"/>
          </a:xfrm>
        </p:grpSpPr>
        <p:sp>
          <p:nvSpPr>
            <p:cNvPr id="20495" name="Text Box 6"/>
            <p:cNvSpPr txBox="1">
              <a:spLocks noChangeArrowheads="1"/>
            </p:cNvSpPr>
            <p:nvPr/>
          </p:nvSpPr>
          <p:spPr bwMode="auto">
            <a:xfrm>
              <a:off x="3651" y="1104"/>
              <a:ext cx="19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1800" b="1"/>
                <a:t>SACRO - OFÍCIO</a:t>
              </a:r>
              <a:r>
                <a:rPr lang="pt-BR" sz="1800"/>
                <a:t/>
              </a:r>
              <a:br>
                <a:rPr lang="pt-BR" sz="1800"/>
              </a:br>
              <a:r>
                <a:rPr lang="pt-BR" sz="1800"/>
                <a:t>para SERVIR à Humanidade</a:t>
              </a:r>
            </a:p>
          </p:txBody>
        </p:sp>
        <p:sp>
          <p:nvSpPr>
            <p:cNvPr id="20496" name="Text Box 12"/>
            <p:cNvSpPr txBox="1">
              <a:spLocks noChangeArrowheads="1"/>
            </p:cNvSpPr>
            <p:nvPr/>
          </p:nvSpPr>
          <p:spPr bwMode="auto">
            <a:xfrm>
              <a:off x="3648" y="912"/>
              <a:ext cx="17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1800" b="1">
                  <a:solidFill>
                    <a:srgbClr val="FF3300"/>
                  </a:solidFill>
                </a:rPr>
                <a:t>COMUN - IDADE</a:t>
              </a:r>
            </a:p>
          </p:txBody>
        </p:sp>
      </p:grpSp>
      <p:grpSp>
        <p:nvGrpSpPr>
          <p:cNvPr id="20486" name="Group 24"/>
          <p:cNvGrpSpPr>
            <a:grpSpLocks/>
          </p:cNvGrpSpPr>
          <p:nvPr/>
        </p:nvGrpSpPr>
        <p:grpSpPr bwMode="auto">
          <a:xfrm>
            <a:off x="2844800" y="4856163"/>
            <a:ext cx="1439863" cy="1801812"/>
            <a:chOff x="975" y="3065"/>
            <a:chExt cx="635" cy="926"/>
          </a:xfrm>
        </p:grpSpPr>
        <p:pic>
          <p:nvPicPr>
            <p:cNvPr id="20493" name="Picture 13" descr="Karl Mar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5" y="3065"/>
              <a:ext cx="635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4" name="Text Box 15"/>
            <p:cNvSpPr txBox="1">
              <a:spLocks noChangeArrowheads="1"/>
            </p:cNvSpPr>
            <p:nvPr/>
          </p:nvSpPr>
          <p:spPr bwMode="auto">
            <a:xfrm>
              <a:off x="996" y="3866"/>
              <a:ext cx="5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1000" b="1"/>
                <a:t>Karl Marx</a:t>
              </a:r>
            </a:p>
          </p:txBody>
        </p:sp>
      </p:grpSp>
      <p:grpSp>
        <p:nvGrpSpPr>
          <p:cNvPr id="20487" name="Group 25"/>
          <p:cNvGrpSpPr>
            <a:grpSpLocks/>
          </p:cNvGrpSpPr>
          <p:nvPr/>
        </p:nvGrpSpPr>
        <p:grpSpPr bwMode="auto">
          <a:xfrm>
            <a:off x="5575300" y="4030663"/>
            <a:ext cx="2879725" cy="2662237"/>
            <a:chOff x="3561" y="2451"/>
            <a:chExt cx="1814" cy="1677"/>
          </a:xfrm>
        </p:grpSpPr>
        <p:pic>
          <p:nvPicPr>
            <p:cNvPr id="20491" name="Picture 14" descr="chaplin temp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61" y="2451"/>
              <a:ext cx="1814" cy="1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2" name="Text Box 16"/>
            <p:cNvSpPr txBox="1">
              <a:spLocks noChangeArrowheads="1"/>
            </p:cNvSpPr>
            <p:nvPr/>
          </p:nvSpPr>
          <p:spPr bwMode="auto">
            <a:xfrm>
              <a:off x="3681" y="3974"/>
              <a:ext cx="15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1000" b="1"/>
                <a:t>Tempos Modernos - Charles Chaplin</a:t>
              </a:r>
            </a:p>
          </p:txBody>
        </p:sp>
      </p:grpSp>
      <p:grpSp>
        <p:nvGrpSpPr>
          <p:cNvPr id="20488" name="Group 22"/>
          <p:cNvGrpSpPr>
            <a:grpSpLocks/>
          </p:cNvGrpSpPr>
          <p:nvPr/>
        </p:nvGrpSpPr>
        <p:grpSpPr bwMode="auto">
          <a:xfrm>
            <a:off x="468313" y="4868863"/>
            <a:ext cx="1727200" cy="1755775"/>
            <a:chOff x="431" y="2568"/>
            <a:chExt cx="816" cy="933"/>
          </a:xfrm>
        </p:grpSpPr>
        <p:pic>
          <p:nvPicPr>
            <p:cNvPr id="20489" name="Picture 19" descr="Paulo Freir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1" y="2568"/>
              <a:ext cx="81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Text Box 21"/>
            <p:cNvSpPr txBox="1">
              <a:spLocks noChangeArrowheads="1"/>
            </p:cNvSpPr>
            <p:nvPr/>
          </p:nvSpPr>
          <p:spPr bwMode="auto">
            <a:xfrm>
              <a:off x="522" y="3371"/>
              <a:ext cx="68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1000" b="1"/>
                <a:t>Paulo Freire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2971800" y="129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b="1">
                <a:solidFill>
                  <a:srgbClr val="FF0000"/>
                </a:solidFill>
              </a:rPr>
              <a:t>Processo Dialético</a:t>
            </a:r>
          </a:p>
        </p:txBody>
      </p:sp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152400" y="6324600"/>
            <a:ext cx="878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1200"/>
              <a:t>ANGELIM, M.L.P. </a:t>
            </a:r>
            <a:r>
              <a:rPr lang="pt-PT" sz="1200" b="1"/>
              <a:t>A Teleducação nos tempos da internet</a:t>
            </a:r>
            <a:r>
              <a:rPr lang="pt-PT" sz="1200"/>
              <a:t>. In MELO, J. M. et al (orgs.) Educomídia, alavanca da cidadania: o legado utópico de Mário Kaplún. São Bernardo Campo: Cátedra UNESCO: Universidade Metodista de São Paulo, 2006.</a:t>
            </a:r>
            <a:endParaRPr lang="pt-BR" sz="1200"/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2667000" y="106363"/>
            <a:ext cx="3429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3333CC"/>
                </a:solidFill>
              </a:rPr>
              <a:t>REDEFINIÇÃO</a:t>
            </a:r>
            <a:r>
              <a:rPr lang="pt-BR">
                <a:solidFill>
                  <a:schemeClr val="accent2"/>
                </a:solidFill>
              </a:rPr>
              <a:t> </a:t>
            </a:r>
            <a:r>
              <a:rPr lang="pt-BR">
                <a:solidFill>
                  <a:schemeClr val="tx2"/>
                </a:solidFill>
              </a:rPr>
              <a:t/>
            </a:r>
            <a:br>
              <a:rPr lang="pt-BR">
                <a:solidFill>
                  <a:schemeClr val="tx2"/>
                </a:solidFill>
              </a:rPr>
            </a:br>
            <a:r>
              <a:rPr lang="pt-BR" sz="1800">
                <a:solidFill>
                  <a:schemeClr val="tx2"/>
                </a:solidFill>
              </a:rPr>
              <a:t>Sistema Nacional de Educação</a:t>
            </a:r>
          </a:p>
        </p:txBody>
      </p:sp>
      <p:sp>
        <p:nvSpPr>
          <p:cNvPr id="21509" name="Text Box 13"/>
          <p:cNvSpPr txBox="1">
            <a:spLocks noChangeArrowheads="1"/>
          </p:cNvSpPr>
          <p:nvPr/>
        </p:nvSpPr>
        <p:spPr bwMode="auto">
          <a:xfrm>
            <a:off x="4357688" y="4214813"/>
            <a:ext cx="1296987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500"/>
              <a:t>Telepatia</a:t>
            </a:r>
            <a:br>
              <a:rPr lang="pt-BR" sz="1500"/>
            </a:br>
            <a:r>
              <a:rPr lang="pt-BR" sz="1500"/>
              <a:t>Telecinesia</a:t>
            </a:r>
            <a:br>
              <a:rPr lang="pt-BR" sz="1500"/>
            </a:br>
            <a:r>
              <a:rPr lang="pt-BR" sz="1500"/>
              <a:t>Teleolfato</a:t>
            </a:r>
            <a:br>
              <a:rPr lang="pt-BR" sz="1500"/>
            </a:br>
            <a:r>
              <a:rPr lang="pt-BR" sz="1500"/>
              <a:t>Clarividência</a:t>
            </a:r>
            <a:br>
              <a:rPr lang="pt-BR" sz="1500"/>
            </a:br>
            <a:r>
              <a:rPr lang="pt-BR" sz="1500"/>
              <a:t>Premonição</a:t>
            </a:r>
          </a:p>
        </p:txBody>
      </p:sp>
      <p:sp>
        <p:nvSpPr>
          <p:cNvPr id="21510" name="Text Box 16"/>
          <p:cNvSpPr txBox="1">
            <a:spLocks noChangeArrowheads="1"/>
          </p:cNvSpPr>
          <p:nvPr/>
        </p:nvSpPr>
        <p:spPr bwMode="auto">
          <a:xfrm>
            <a:off x="6715125" y="4165600"/>
            <a:ext cx="21431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500"/>
              <a:t>Automação</a:t>
            </a:r>
          </a:p>
          <a:p>
            <a:pPr algn="l"/>
            <a:r>
              <a:rPr lang="pt-BR" sz="1500"/>
              <a:t>Robotização </a:t>
            </a:r>
          </a:p>
          <a:p>
            <a:pPr algn="l"/>
            <a:r>
              <a:rPr lang="pt-BR" sz="1500"/>
              <a:t>Inteligência Artificial</a:t>
            </a:r>
          </a:p>
          <a:p>
            <a:pPr algn="l"/>
            <a:r>
              <a:rPr lang="pt-BR" sz="1500"/>
              <a:t>Telemediática</a:t>
            </a:r>
          </a:p>
          <a:p>
            <a:pPr algn="l"/>
            <a:r>
              <a:rPr lang="pt-BR" sz="1500"/>
              <a:t>Nanotecnologia</a:t>
            </a:r>
            <a:br>
              <a:rPr lang="pt-BR" sz="1500"/>
            </a:br>
            <a:r>
              <a:rPr lang="pt-BR" sz="1500"/>
              <a:t>Virtualidade Real</a:t>
            </a:r>
            <a:br>
              <a:rPr lang="pt-BR" sz="1500"/>
            </a:br>
            <a:r>
              <a:rPr lang="pt-BR" sz="1500"/>
              <a:t>Ambiente Virtual</a:t>
            </a:r>
          </a:p>
        </p:txBody>
      </p:sp>
      <p:sp>
        <p:nvSpPr>
          <p:cNvPr id="21511" name="AutoShape 19"/>
          <p:cNvSpPr>
            <a:spLocks noChangeArrowheads="1"/>
          </p:cNvSpPr>
          <p:nvPr/>
        </p:nvSpPr>
        <p:spPr bwMode="auto">
          <a:xfrm>
            <a:off x="5741988" y="5570538"/>
            <a:ext cx="863600" cy="287337"/>
          </a:xfrm>
          <a:prstGeom prst="curvedUpArrow">
            <a:avLst>
              <a:gd name="adj1" fmla="val 60111"/>
              <a:gd name="adj2" fmla="val 120221"/>
              <a:gd name="adj3" fmla="val 33333"/>
            </a:avLst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2" name="AutoShape 20"/>
          <p:cNvSpPr>
            <a:spLocks noChangeArrowheads="1"/>
          </p:cNvSpPr>
          <p:nvPr/>
        </p:nvSpPr>
        <p:spPr bwMode="auto">
          <a:xfrm>
            <a:off x="5738813" y="4046538"/>
            <a:ext cx="866775" cy="287337"/>
          </a:xfrm>
          <a:prstGeom prst="curvedDownArrow">
            <a:avLst>
              <a:gd name="adj1" fmla="val 60332"/>
              <a:gd name="adj2" fmla="val 120663"/>
              <a:gd name="adj3" fmla="val 33333"/>
            </a:avLst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1513" name="Group 26"/>
          <p:cNvGrpSpPr>
            <a:grpSpLocks/>
          </p:cNvGrpSpPr>
          <p:nvPr/>
        </p:nvGrpSpPr>
        <p:grpSpPr bwMode="auto">
          <a:xfrm>
            <a:off x="2274888" y="2209800"/>
            <a:ext cx="4049712" cy="990600"/>
            <a:chOff x="1344" y="1632"/>
            <a:chExt cx="2551" cy="624"/>
          </a:xfrm>
        </p:grpSpPr>
        <p:pic>
          <p:nvPicPr>
            <p:cNvPr id="21525" name="Picture 23" descr="alfa"/>
            <p:cNvPicPr>
              <a:picLocks noChangeAspect="1" noChangeArrowheads="1"/>
            </p:cNvPicPr>
            <p:nvPr/>
          </p:nvPicPr>
          <p:blipFill>
            <a:blip r:embed="rId2"/>
            <a:srcRect l="8333" t="63315" r="18333" b="16901"/>
            <a:stretch>
              <a:fillRect/>
            </a:stretch>
          </p:blipFill>
          <p:spPr bwMode="auto">
            <a:xfrm>
              <a:off x="1344" y="1632"/>
              <a:ext cx="2544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6" name="Line 24"/>
            <p:cNvSpPr>
              <a:spLocks noChangeShapeType="1"/>
            </p:cNvSpPr>
            <p:nvPr/>
          </p:nvSpPr>
          <p:spPr bwMode="auto">
            <a:xfrm>
              <a:off x="1344" y="1872"/>
              <a:ext cx="0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527" name="Line 25"/>
            <p:cNvSpPr>
              <a:spLocks noChangeShapeType="1"/>
            </p:cNvSpPr>
            <p:nvPr/>
          </p:nvSpPr>
          <p:spPr bwMode="auto">
            <a:xfrm>
              <a:off x="3895" y="1872"/>
              <a:ext cx="0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514" name="Group 31"/>
          <p:cNvGrpSpPr>
            <a:grpSpLocks/>
          </p:cNvGrpSpPr>
          <p:nvPr/>
        </p:nvGrpSpPr>
        <p:grpSpPr bwMode="auto">
          <a:xfrm>
            <a:off x="228600" y="2286000"/>
            <a:ext cx="2057400" cy="774700"/>
            <a:chOff x="165" y="1449"/>
            <a:chExt cx="1296" cy="488"/>
          </a:xfrm>
        </p:grpSpPr>
        <p:sp>
          <p:nvSpPr>
            <p:cNvPr id="21523" name="Text Box 5"/>
            <p:cNvSpPr txBox="1">
              <a:spLocks noChangeArrowheads="1"/>
            </p:cNvSpPr>
            <p:nvPr/>
          </p:nvSpPr>
          <p:spPr bwMode="auto">
            <a:xfrm>
              <a:off x="192" y="1449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/>
                <a:t>HOMINIZAÇÃO</a:t>
              </a:r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65" y="1706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1800"/>
                <a:t>INDIVIDUAÇÃO</a:t>
              </a:r>
            </a:p>
          </p:txBody>
        </p:sp>
      </p:grpSp>
      <p:sp>
        <p:nvSpPr>
          <p:cNvPr id="21515" name="Text Box 7"/>
          <p:cNvSpPr txBox="1">
            <a:spLocks noChangeArrowheads="1"/>
          </p:cNvSpPr>
          <p:nvPr/>
        </p:nvSpPr>
        <p:spPr bwMode="auto">
          <a:xfrm>
            <a:off x="6553200" y="26050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800">
                <a:solidFill>
                  <a:srgbClr val="FF0000"/>
                </a:solidFill>
              </a:rPr>
              <a:t>COMUN - IDADE</a:t>
            </a:r>
            <a:endParaRPr lang="pt-BR" sz="1800"/>
          </a:p>
        </p:txBody>
      </p:sp>
      <p:sp>
        <p:nvSpPr>
          <p:cNvPr id="21516" name="Text Box 29"/>
          <p:cNvSpPr txBox="1">
            <a:spLocks noChangeArrowheads="1"/>
          </p:cNvSpPr>
          <p:nvPr/>
        </p:nvSpPr>
        <p:spPr bwMode="auto">
          <a:xfrm>
            <a:off x="6586538" y="2286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800"/>
              <a:t>HUMANIZAÇÃO</a:t>
            </a:r>
          </a:p>
        </p:txBody>
      </p:sp>
      <p:sp>
        <p:nvSpPr>
          <p:cNvPr id="21517" name="Text Box 30"/>
          <p:cNvSpPr txBox="1">
            <a:spLocks noChangeArrowheads="1"/>
          </p:cNvSpPr>
          <p:nvPr/>
        </p:nvSpPr>
        <p:spPr bwMode="auto">
          <a:xfrm>
            <a:off x="6553200" y="29083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800"/>
              <a:t>SERVIR à Humanidade</a:t>
            </a:r>
          </a:p>
        </p:txBody>
      </p:sp>
      <p:grpSp>
        <p:nvGrpSpPr>
          <p:cNvPr id="21518" name="Group 38"/>
          <p:cNvGrpSpPr>
            <a:grpSpLocks/>
          </p:cNvGrpSpPr>
          <p:nvPr/>
        </p:nvGrpSpPr>
        <p:grpSpPr bwMode="auto">
          <a:xfrm>
            <a:off x="381000" y="4060825"/>
            <a:ext cx="1601788" cy="1501775"/>
            <a:chOff x="240" y="2496"/>
            <a:chExt cx="1009" cy="946"/>
          </a:xfrm>
        </p:grpSpPr>
        <p:sp>
          <p:nvSpPr>
            <p:cNvPr id="21519" name="Text Box 32"/>
            <p:cNvSpPr txBox="1">
              <a:spLocks noChangeArrowheads="1"/>
            </p:cNvSpPr>
            <p:nvPr/>
          </p:nvSpPr>
          <p:spPr bwMode="auto">
            <a:xfrm>
              <a:off x="240" y="2496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1600" b="1"/>
                <a:t>PERCEPÇÃO</a:t>
              </a:r>
            </a:p>
          </p:txBody>
        </p:sp>
        <p:sp>
          <p:nvSpPr>
            <p:cNvPr id="21520" name="Text Box 33"/>
            <p:cNvSpPr txBox="1">
              <a:spLocks noChangeArrowheads="1"/>
            </p:cNvSpPr>
            <p:nvPr/>
          </p:nvSpPr>
          <p:spPr bwMode="auto">
            <a:xfrm>
              <a:off x="240" y="2736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1600" b="1"/>
                <a:t>EMOÇÃO</a:t>
              </a:r>
            </a:p>
          </p:txBody>
        </p:sp>
        <p:sp>
          <p:nvSpPr>
            <p:cNvPr id="21521" name="Text Box 34"/>
            <p:cNvSpPr txBox="1">
              <a:spLocks noChangeArrowheads="1"/>
            </p:cNvSpPr>
            <p:nvPr/>
          </p:nvSpPr>
          <p:spPr bwMode="auto">
            <a:xfrm>
              <a:off x="240" y="2976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1600" b="1"/>
                <a:t>MENTE</a:t>
              </a:r>
            </a:p>
          </p:txBody>
        </p:sp>
        <p:sp>
          <p:nvSpPr>
            <p:cNvPr id="21522" name="Text Box 35"/>
            <p:cNvSpPr txBox="1">
              <a:spLocks noChangeArrowheads="1"/>
            </p:cNvSpPr>
            <p:nvPr/>
          </p:nvSpPr>
          <p:spPr bwMode="auto">
            <a:xfrm>
              <a:off x="241" y="3230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1600" b="1"/>
                <a:t>INTUIÇÃO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635</Words>
  <Application>Microsoft Office PowerPoint</Application>
  <PresentationFormat>Apresentação na tela (4:3)</PresentationFormat>
  <Paragraphs>129</Paragraphs>
  <Slides>23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Design padrão</vt:lpstr>
      <vt:lpstr>Slide 1</vt:lpstr>
      <vt:lpstr>Povo Brasileiro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Pedagogia do Oprimido - 1968 Paulo Freire (1921-1997)</vt:lpstr>
      <vt:lpstr>Slide 13</vt:lpstr>
      <vt:lpstr>Tecendo a aprendizagem em rede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M.Luisa</dc:creator>
  <cp:lastModifiedBy>Maria Luiza</cp:lastModifiedBy>
  <cp:revision>133</cp:revision>
  <dcterms:created xsi:type="dcterms:W3CDTF">2007-05-06T03:14:43Z</dcterms:created>
  <dcterms:modified xsi:type="dcterms:W3CDTF">2013-03-11T22:37:55Z</dcterms:modified>
</cp:coreProperties>
</file>