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2" r:id="rId5"/>
    <p:sldId id="260" r:id="rId6"/>
    <p:sldId id="261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274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E2B18-EE46-455B-A564-5B10A5749952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0386-383F-4867-914D-E9B66E13C5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6753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E2B18-EE46-455B-A564-5B10A5749952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0386-383F-4867-914D-E9B66E13C5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2712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E2B18-EE46-455B-A564-5B10A5749952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0386-383F-4867-914D-E9B66E13C5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8159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E2B18-EE46-455B-A564-5B10A5749952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0386-383F-4867-914D-E9B66E13C5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5470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E2B18-EE46-455B-A564-5B10A5749952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0386-383F-4867-914D-E9B66E13C5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3297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E2B18-EE46-455B-A564-5B10A5749952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0386-383F-4867-914D-E9B66E13C5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0686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E2B18-EE46-455B-A564-5B10A5749952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0386-383F-4867-914D-E9B66E13C5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8432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E2B18-EE46-455B-A564-5B10A5749952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0386-383F-4867-914D-E9B66E13C5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663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E2B18-EE46-455B-A564-5B10A5749952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0386-383F-4867-914D-E9B66E13C5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2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E2B18-EE46-455B-A564-5B10A5749952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0386-383F-4867-914D-E9B66E13C5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8824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E2B18-EE46-455B-A564-5B10A5749952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0386-383F-4867-914D-E9B66E13C5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7379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E2B18-EE46-455B-A564-5B10A5749952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20386-383F-4867-914D-E9B66E13C5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891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067" y="0"/>
            <a:ext cx="8677275" cy="243037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091" y="5101963"/>
            <a:ext cx="10246402" cy="243037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121568" y="3429000"/>
            <a:ext cx="7724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CMV Centro Oeste - </a:t>
            </a:r>
            <a:r>
              <a:rPr lang="pt-BR" sz="2800" b="1" dirty="0" err="1"/>
              <a:t>Sub-projeto</a:t>
            </a:r>
            <a:r>
              <a:rPr lang="pt-BR" sz="2800" b="1" dirty="0"/>
              <a:t> Secretaria Municipal de Goiânia -GO</a:t>
            </a:r>
          </a:p>
        </p:txBody>
      </p:sp>
    </p:spTree>
    <p:extLst>
      <p:ext uri="{BB962C8B-B14F-4D97-AF65-F5344CB8AC3E}">
        <p14:creationId xmlns:p14="http://schemas.microsoft.com/office/powerpoint/2010/main" val="3088378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Subprojeto: CMV/RME-Goiânia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 Secretaria Municipal de Educação (SME), desde 2012 participa da pesquisa como parceira desenvolvendo o projeto Educação de Jovens e Adultos na SME de Goiânia: história e memória cedendo documentação e funcionários para trabalhar com o os documentos sobre EJA da instituição. Caixas </a:t>
            </a:r>
            <a:r>
              <a:rPr lang="pt-BR"/>
              <a:t>de documentos de 1990 a 2007.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4" y="4063959"/>
            <a:ext cx="12236116" cy="290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87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Círculos de Cultura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20315" y="1548899"/>
            <a:ext cx="12556957" cy="43225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- A experiência que fez parte da história da educação de pessoas   jovens, adultas e idosas da Secretaria Municipal de Educação de Goiânia (SME), na década de 1990. </a:t>
            </a:r>
          </a:p>
          <a:p>
            <a:pPr algn="just">
              <a:buFontTx/>
              <a:buChar char="-"/>
            </a:pPr>
            <a:r>
              <a:rPr lang="pt-BR" dirty="0"/>
              <a:t>Análise de documentos produzidos pela experiência, dentre eles os cadernos de registro dos alfabetizadores, folder, projetos e relatórios. </a:t>
            </a:r>
          </a:p>
          <a:p>
            <a:pPr algn="just">
              <a:buFontTx/>
              <a:buChar char="-"/>
            </a:pPr>
            <a:r>
              <a:rPr lang="pt-BR" dirty="0"/>
              <a:t>Os Círculos de Cultura se constituíram como importante recurso político-pedagógico para a alfabetização de adultos e como um espaço alternativo de diálogo sobre a vida e a inserção dos </a:t>
            </a:r>
            <a:r>
              <a:rPr lang="pt-BR" dirty="0" err="1"/>
              <a:t>alfabetizandos</a:t>
            </a:r>
            <a:r>
              <a:rPr lang="pt-BR" dirty="0"/>
              <a:t> na comunidade; influenciaram também nas práticas pedagógicas da SME, voltadas a pessoas jovens, adultas e idosas nas décadas que sucederam esta experiência.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115" y="5329989"/>
            <a:ext cx="12436642" cy="247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41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16" y="4535905"/>
            <a:ext cx="12248147" cy="2430379"/>
          </a:xfrm>
          <a:prstGeom prst="rect">
            <a:avLst/>
          </a:prstGeom>
        </p:spPr>
      </p:pic>
      <p:pic>
        <p:nvPicPr>
          <p:cNvPr id="4" name="Imagem 3"/>
          <p:cNvPicPr/>
          <p:nvPr/>
        </p:nvPicPr>
        <p:blipFill>
          <a:blip r:embed="rId3"/>
          <a:stretch>
            <a:fillRect/>
          </a:stretch>
        </p:blipFill>
        <p:spPr>
          <a:xfrm>
            <a:off x="682388" y="185497"/>
            <a:ext cx="4967785" cy="4694161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4"/>
          <a:stretch>
            <a:fillRect/>
          </a:stretch>
        </p:blipFill>
        <p:spPr>
          <a:xfrm>
            <a:off x="6266835" y="185497"/>
            <a:ext cx="4760555" cy="491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18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16" y="4535905"/>
            <a:ext cx="12248147" cy="243037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095" y="-546083"/>
            <a:ext cx="8686800" cy="565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67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16" y="4535905"/>
            <a:ext cx="12248147" cy="243037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044" y="0"/>
            <a:ext cx="9918392" cy="521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1520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183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Subprojeto: CMV/RME-Goiânia</vt:lpstr>
      <vt:lpstr>Círculos de Cultura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Seminário: Articulação de Centros  Memória e História da EJA</dc:title>
  <dc:creator>Cláudia Borges Costa</dc:creator>
  <cp:lastModifiedBy>Ana Daniela Rezende Pereira Neves</cp:lastModifiedBy>
  <cp:revision>10</cp:revision>
  <dcterms:created xsi:type="dcterms:W3CDTF">2026-05-21T14:27:14Z</dcterms:created>
  <dcterms:modified xsi:type="dcterms:W3CDTF">2026-05-27T18:02:42Z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2026-05-27T18:02:39Z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4e10ab7b-c5b8-45a5-8b77-4e08baca5992</vt:lpwstr>
  </property>
  <property fmtid="{D5CDD505-2E9C-101B-9397-08002B2CF9AE}" pid="7" name="MSIP_Label_defa4170-0d19-0005-0004-bc88714345d2_ActionId">
    <vt:lpwstr>437e96a1-8368-45b2-9373-cbc38152b504</vt:lpwstr>
  </property>
  <property fmtid="{D5CDD505-2E9C-101B-9397-08002B2CF9AE}" pid="8" name="MSIP_Label_defa4170-0d19-0005-0004-bc88714345d2_ContentBits">
    <vt:lpwstr>0</vt:lpwstr>
  </property>
  <property fmtid="{D5CDD505-2E9C-101B-9397-08002B2CF9AE}" pid="9" name="MSIP_Label_defa4170-0d19-0005-0004-bc88714345d2_Tag">
    <vt:lpwstr>10, 3, 0, 1</vt:lpwstr>
  </property>
</Properties>
</file>